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36" r:id="rId5"/>
    <p:sldId id="416" r:id="rId6"/>
    <p:sldId id="421" r:id="rId7"/>
    <p:sldId id="422" r:id="rId8"/>
    <p:sldId id="391" r:id="rId9"/>
    <p:sldId id="394" r:id="rId10"/>
    <p:sldId id="423" r:id="rId11"/>
    <p:sldId id="392" r:id="rId12"/>
    <p:sldId id="425" r:id="rId13"/>
    <p:sldId id="424" r:id="rId14"/>
    <p:sldId id="426" r:id="rId15"/>
    <p:sldId id="395" r:id="rId16"/>
    <p:sldId id="411" r:id="rId17"/>
    <p:sldId id="412" r:id="rId18"/>
    <p:sldId id="413" r:id="rId19"/>
    <p:sldId id="414" r:id="rId20"/>
    <p:sldId id="427" r:id="rId21"/>
    <p:sldId id="397" r:id="rId22"/>
    <p:sldId id="428" r:id="rId23"/>
    <p:sldId id="38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5A1"/>
    <a:srgbClr val="FF9900"/>
    <a:srgbClr val="930B1B"/>
    <a:srgbClr val="B69052"/>
    <a:srgbClr val="DEEBF7"/>
    <a:srgbClr val="009900"/>
    <a:srgbClr val="2A73EA"/>
    <a:srgbClr val="68A042"/>
    <a:srgbClr val="0958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4" autoAdjust="0"/>
    <p:restoredTop sz="55276" autoAdjust="0"/>
  </p:normalViewPr>
  <p:slideViewPr>
    <p:cSldViewPr snapToGrid="0">
      <p:cViewPr varScale="1">
        <p:scale>
          <a:sx n="85" d="100"/>
          <a:sy n="85" d="100"/>
        </p:scale>
        <p:origin x="9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A378A-0FBA-45DC-9A69-998F68356DC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736FFD-95B9-4824-BFF7-C17A6421EE5C}">
      <dgm:prSet phldrT="[Texto]"/>
      <dgm:spPr>
        <a:solidFill>
          <a:srgbClr val="FF9900"/>
        </a:solidFill>
      </dgm:spPr>
      <dgm:t>
        <a:bodyPr/>
        <a:lstStyle/>
        <a:p>
          <a:r>
            <a:rPr lang="pt-BR" dirty="0"/>
            <a:t>Criação</a:t>
          </a:r>
        </a:p>
        <a:p>
          <a:r>
            <a:rPr lang="pt-BR" dirty="0"/>
            <a:t>(Lei)</a:t>
          </a:r>
        </a:p>
      </dgm:t>
    </dgm:pt>
    <dgm:pt modelId="{B45D022B-AA46-4A94-AE6F-E6AC7BD06C83}" type="parTrans" cxnId="{039F04D5-08C8-4C74-9368-2A0DDAB35500}">
      <dgm:prSet/>
      <dgm:spPr/>
      <dgm:t>
        <a:bodyPr/>
        <a:lstStyle/>
        <a:p>
          <a:endParaRPr lang="pt-BR"/>
        </a:p>
      </dgm:t>
    </dgm:pt>
    <dgm:pt modelId="{BD1D20C8-6764-48F6-A2AC-E63AF5FD4900}" type="sibTrans" cxnId="{039F04D5-08C8-4C74-9368-2A0DDAB35500}">
      <dgm:prSet/>
      <dgm:spPr/>
      <dgm:t>
        <a:bodyPr/>
        <a:lstStyle/>
        <a:p>
          <a:endParaRPr lang="pt-BR"/>
        </a:p>
      </dgm:t>
    </dgm:pt>
    <dgm:pt modelId="{C808DDED-57C0-43AB-9A69-671430784793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dirty="0"/>
            <a:t>CNPJ (Inscrição/Alteração)</a:t>
          </a:r>
        </a:p>
      </dgm:t>
    </dgm:pt>
    <dgm:pt modelId="{0B496010-EFB9-4EB9-9BB8-2CA3CEDBCAFF}" type="parTrans" cxnId="{40581A55-E888-4A71-9F65-DEDDE5D1DA36}">
      <dgm:prSet/>
      <dgm:spPr/>
      <dgm:t>
        <a:bodyPr/>
        <a:lstStyle/>
        <a:p>
          <a:endParaRPr lang="pt-BR"/>
        </a:p>
      </dgm:t>
    </dgm:pt>
    <dgm:pt modelId="{A5606317-05FF-43FE-AA0A-3DEF2C99D10D}" type="sibTrans" cxnId="{40581A55-E888-4A71-9F65-DEDDE5D1DA36}">
      <dgm:prSet/>
      <dgm:spPr/>
      <dgm:t>
        <a:bodyPr/>
        <a:lstStyle/>
        <a:p>
          <a:endParaRPr lang="pt-BR"/>
        </a:p>
      </dgm:t>
    </dgm:pt>
    <dgm:pt modelId="{4032FCF1-02A1-491D-A998-6B68657B8AD5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dirty="0"/>
            <a:t>Conta Bancária</a:t>
          </a:r>
        </a:p>
      </dgm:t>
    </dgm:pt>
    <dgm:pt modelId="{2D327CAB-BF4E-4330-926F-1EA23FFFA72D}" type="parTrans" cxnId="{D09CBD94-67BE-4C70-8F18-374138DA44F4}">
      <dgm:prSet/>
      <dgm:spPr/>
      <dgm:t>
        <a:bodyPr/>
        <a:lstStyle/>
        <a:p>
          <a:endParaRPr lang="pt-BR"/>
        </a:p>
      </dgm:t>
    </dgm:pt>
    <dgm:pt modelId="{4F8EA940-2F76-4EE7-AF8E-85E581EB9909}" type="sibTrans" cxnId="{D09CBD94-67BE-4C70-8F18-374138DA44F4}">
      <dgm:prSet/>
      <dgm:spPr/>
      <dgm:t>
        <a:bodyPr/>
        <a:lstStyle/>
        <a:p>
          <a:endParaRPr lang="pt-BR"/>
        </a:p>
      </dgm:t>
    </dgm:pt>
    <dgm:pt modelId="{F07B6224-4284-4370-BCE4-3AFC94E23E92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CONANDA OU CNDI (Registro/Atualização)</a:t>
          </a:r>
        </a:p>
      </dgm:t>
    </dgm:pt>
    <dgm:pt modelId="{99E7B8C4-8D00-42AB-942D-6D1E6E8CD2D9}" type="parTrans" cxnId="{6FDFEFFE-174D-4208-987B-801F1BA66DC0}">
      <dgm:prSet/>
      <dgm:spPr/>
      <dgm:t>
        <a:bodyPr/>
        <a:lstStyle/>
        <a:p>
          <a:endParaRPr lang="pt-BR"/>
        </a:p>
      </dgm:t>
    </dgm:pt>
    <dgm:pt modelId="{9C4913A2-D741-4A29-A2BB-AE562C72E7A3}" type="sibTrans" cxnId="{6FDFEFFE-174D-4208-987B-801F1BA66DC0}">
      <dgm:prSet/>
      <dgm:spPr/>
      <dgm:t>
        <a:bodyPr/>
        <a:lstStyle/>
        <a:p>
          <a:endParaRPr lang="pt-BR"/>
        </a:p>
      </dgm:t>
    </dgm:pt>
    <dgm:pt modelId="{68492C1E-ADB7-4CCD-AA8E-E76EE8841C16}">
      <dgm:prSet phldrT="[Texto]"/>
      <dgm:spPr>
        <a:solidFill>
          <a:srgbClr val="930B1B"/>
        </a:solidFill>
      </dgm:spPr>
      <dgm:t>
        <a:bodyPr/>
        <a:lstStyle/>
        <a:p>
          <a:r>
            <a:rPr lang="pt-BR" dirty="0"/>
            <a:t>Lista CONANDA/CNDI para a RFB</a:t>
          </a:r>
        </a:p>
      </dgm:t>
    </dgm:pt>
    <dgm:pt modelId="{D6EECEB2-CF41-484C-ABDD-53F5E7D20FF1}" type="parTrans" cxnId="{309EF423-AB2A-47FC-841C-972405A6D420}">
      <dgm:prSet/>
      <dgm:spPr/>
      <dgm:t>
        <a:bodyPr/>
        <a:lstStyle/>
        <a:p>
          <a:endParaRPr lang="pt-BR"/>
        </a:p>
      </dgm:t>
    </dgm:pt>
    <dgm:pt modelId="{B68133A2-C20E-444C-BED8-F59E079B8898}" type="sibTrans" cxnId="{309EF423-AB2A-47FC-841C-972405A6D420}">
      <dgm:prSet/>
      <dgm:spPr/>
      <dgm:t>
        <a:bodyPr/>
        <a:lstStyle/>
        <a:p>
          <a:endParaRPr lang="pt-BR"/>
        </a:p>
      </dgm:t>
    </dgm:pt>
    <dgm:pt modelId="{6C41FAAB-EBB2-4D2E-8F6C-85BC5D0FB933}" type="pres">
      <dgm:prSet presAssocID="{7EAA378A-0FBA-45DC-9A69-998F68356DC7}" presName="Name0" presStyleCnt="0">
        <dgm:presLayoutVars>
          <dgm:dir/>
          <dgm:resizeHandles val="exact"/>
        </dgm:presLayoutVars>
      </dgm:prSet>
      <dgm:spPr/>
    </dgm:pt>
    <dgm:pt modelId="{A96B0DE2-239B-4AD8-BB79-21EEAEF30455}" type="pres">
      <dgm:prSet presAssocID="{7EAA378A-0FBA-45DC-9A69-998F68356DC7}" presName="cycle" presStyleCnt="0"/>
      <dgm:spPr/>
    </dgm:pt>
    <dgm:pt modelId="{6C94DEDD-AEBA-4135-87C4-A0DF25A513C9}" type="pres">
      <dgm:prSet presAssocID="{E5736FFD-95B9-4824-BFF7-C17A6421EE5C}" presName="nodeFirstNode" presStyleLbl="node1" presStyleIdx="0" presStyleCnt="5">
        <dgm:presLayoutVars>
          <dgm:bulletEnabled val="1"/>
        </dgm:presLayoutVars>
      </dgm:prSet>
      <dgm:spPr/>
    </dgm:pt>
    <dgm:pt modelId="{BB44D5B1-85B8-4A1E-AE5E-C0D842867D0C}" type="pres">
      <dgm:prSet presAssocID="{BD1D20C8-6764-48F6-A2AC-E63AF5FD4900}" presName="sibTransFirstNode" presStyleLbl="bgShp" presStyleIdx="0" presStyleCnt="1"/>
      <dgm:spPr/>
    </dgm:pt>
    <dgm:pt modelId="{2A04065B-D3CE-425F-BE27-93F788ACC395}" type="pres">
      <dgm:prSet presAssocID="{C808DDED-57C0-43AB-9A69-671430784793}" presName="nodeFollowingNodes" presStyleLbl="node1" presStyleIdx="1" presStyleCnt="5">
        <dgm:presLayoutVars>
          <dgm:bulletEnabled val="1"/>
        </dgm:presLayoutVars>
      </dgm:prSet>
      <dgm:spPr/>
    </dgm:pt>
    <dgm:pt modelId="{CD852252-25BB-40B9-8DB3-2824D9A6E8CE}" type="pres">
      <dgm:prSet presAssocID="{4032FCF1-02A1-491D-A998-6B68657B8AD5}" presName="nodeFollowingNodes" presStyleLbl="node1" presStyleIdx="2" presStyleCnt="5" custRadScaleRad="100931" custRadScaleInc="-26703">
        <dgm:presLayoutVars>
          <dgm:bulletEnabled val="1"/>
        </dgm:presLayoutVars>
      </dgm:prSet>
      <dgm:spPr/>
    </dgm:pt>
    <dgm:pt modelId="{11E2DEAD-A37D-4A6B-BB74-BA89CAB6D9CA}" type="pres">
      <dgm:prSet presAssocID="{F07B6224-4284-4370-BCE4-3AFC94E23E92}" presName="nodeFollowingNodes" presStyleLbl="node1" presStyleIdx="3" presStyleCnt="5" custRadScaleRad="98016" custRadScaleInc="25225">
        <dgm:presLayoutVars>
          <dgm:bulletEnabled val="1"/>
        </dgm:presLayoutVars>
      </dgm:prSet>
      <dgm:spPr/>
    </dgm:pt>
    <dgm:pt modelId="{7CDFD3C6-465A-4406-8B4D-C5B08C3E2414}" type="pres">
      <dgm:prSet presAssocID="{68492C1E-ADB7-4CCD-AA8E-E76EE8841C1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09EF423-AB2A-47FC-841C-972405A6D420}" srcId="{7EAA378A-0FBA-45DC-9A69-998F68356DC7}" destId="{68492C1E-ADB7-4CCD-AA8E-E76EE8841C16}" srcOrd="4" destOrd="0" parTransId="{D6EECEB2-CF41-484C-ABDD-53F5E7D20FF1}" sibTransId="{B68133A2-C20E-444C-BED8-F59E079B8898}"/>
    <dgm:cxn modelId="{F4AC796B-EF11-45E9-8A0F-B422B0E981D9}" type="presOf" srcId="{F07B6224-4284-4370-BCE4-3AFC94E23E92}" destId="{11E2DEAD-A37D-4A6B-BB74-BA89CAB6D9CA}" srcOrd="0" destOrd="0" presId="urn:microsoft.com/office/officeart/2005/8/layout/cycle3"/>
    <dgm:cxn modelId="{40581A55-E888-4A71-9F65-DEDDE5D1DA36}" srcId="{7EAA378A-0FBA-45DC-9A69-998F68356DC7}" destId="{C808DDED-57C0-43AB-9A69-671430784793}" srcOrd="1" destOrd="0" parTransId="{0B496010-EFB9-4EB9-9BB8-2CA3CEDBCAFF}" sibTransId="{A5606317-05FF-43FE-AA0A-3DEF2C99D10D}"/>
    <dgm:cxn modelId="{2898F280-BE4A-428F-9029-2240ACC9CAB5}" type="presOf" srcId="{4032FCF1-02A1-491D-A998-6B68657B8AD5}" destId="{CD852252-25BB-40B9-8DB3-2824D9A6E8CE}" srcOrd="0" destOrd="0" presId="urn:microsoft.com/office/officeart/2005/8/layout/cycle3"/>
    <dgm:cxn modelId="{40BA4E8B-8241-4AF2-924B-C6274BC56188}" type="presOf" srcId="{BD1D20C8-6764-48F6-A2AC-E63AF5FD4900}" destId="{BB44D5B1-85B8-4A1E-AE5E-C0D842867D0C}" srcOrd="0" destOrd="0" presId="urn:microsoft.com/office/officeart/2005/8/layout/cycle3"/>
    <dgm:cxn modelId="{D09CBD94-67BE-4C70-8F18-374138DA44F4}" srcId="{7EAA378A-0FBA-45DC-9A69-998F68356DC7}" destId="{4032FCF1-02A1-491D-A998-6B68657B8AD5}" srcOrd="2" destOrd="0" parTransId="{2D327CAB-BF4E-4330-926F-1EA23FFFA72D}" sibTransId="{4F8EA940-2F76-4EE7-AF8E-85E581EB9909}"/>
    <dgm:cxn modelId="{DDA43BC7-8AD3-495E-B9A1-50F376C0C2E6}" type="presOf" srcId="{68492C1E-ADB7-4CCD-AA8E-E76EE8841C16}" destId="{7CDFD3C6-465A-4406-8B4D-C5B08C3E2414}" srcOrd="0" destOrd="0" presId="urn:microsoft.com/office/officeart/2005/8/layout/cycle3"/>
    <dgm:cxn modelId="{039F04D5-08C8-4C74-9368-2A0DDAB35500}" srcId="{7EAA378A-0FBA-45DC-9A69-998F68356DC7}" destId="{E5736FFD-95B9-4824-BFF7-C17A6421EE5C}" srcOrd="0" destOrd="0" parTransId="{B45D022B-AA46-4A94-AE6F-E6AC7BD06C83}" sibTransId="{BD1D20C8-6764-48F6-A2AC-E63AF5FD4900}"/>
    <dgm:cxn modelId="{108492E4-9E6D-4FC2-8C6A-7B46948B7C57}" type="presOf" srcId="{7EAA378A-0FBA-45DC-9A69-998F68356DC7}" destId="{6C41FAAB-EBB2-4D2E-8F6C-85BC5D0FB933}" srcOrd="0" destOrd="0" presId="urn:microsoft.com/office/officeart/2005/8/layout/cycle3"/>
    <dgm:cxn modelId="{6375FFF5-4472-4450-A31C-D5E0BB60B254}" type="presOf" srcId="{E5736FFD-95B9-4824-BFF7-C17A6421EE5C}" destId="{6C94DEDD-AEBA-4135-87C4-A0DF25A513C9}" srcOrd="0" destOrd="0" presId="urn:microsoft.com/office/officeart/2005/8/layout/cycle3"/>
    <dgm:cxn modelId="{964CD9F8-E5E3-4F2C-ACA7-70A32FF99BEA}" type="presOf" srcId="{C808DDED-57C0-43AB-9A69-671430784793}" destId="{2A04065B-D3CE-425F-BE27-93F788ACC395}" srcOrd="0" destOrd="0" presId="urn:microsoft.com/office/officeart/2005/8/layout/cycle3"/>
    <dgm:cxn modelId="{6FDFEFFE-174D-4208-987B-801F1BA66DC0}" srcId="{7EAA378A-0FBA-45DC-9A69-998F68356DC7}" destId="{F07B6224-4284-4370-BCE4-3AFC94E23E92}" srcOrd="3" destOrd="0" parTransId="{99E7B8C4-8D00-42AB-942D-6D1E6E8CD2D9}" sibTransId="{9C4913A2-D741-4A29-A2BB-AE562C72E7A3}"/>
    <dgm:cxn modelId="{893E3CE7-6B3A-416A-88B6-0108497378F2}" type="presParOf" srcId="{6C41FAAB-EBB2-4D2E-8F6C-85BC5D0FB933}" destId="{A96B0DE2-239B-4AD8-BB79-21EEAEF30455}" srcOrd="0" destOrd="0" presId="urn:microsoft.com/office/officeart/2005/8/layout/cycle3"/>
    <dgm:cxn modelId="{3A99F33A-F01D-4B0A-AE24-0DCBC08E65D3}" type="presParOf" srcId="{A96B0DE2-239B-4AD8-BB79-21EEAEF30455}" destId="{6C94DEDD-AEBA-4135-87C4-A0DF25A513C9}" srcOrd="0" destOrd="0" presId="urn:microsoft.com/office/officeart/2005/8/layout/cycle3"/>
    <dgm:cxn modelId="{4E98D85D-F3F8-42E8-91BF-D9638B38338D}" type="presParOf" srcId="{A96B0DE2-239B-4AD8-BB79-21EEAEF30455}" destId="{BB44D5B1-85B8-4A1E-AE5E-C0D842867D0C}" srcOrd="1" destOrd="0" presId="urn:microsoft.com/office/officeart/2005/8/layout/cycle3"/>
    <dgm:cxn modelId="{B00DB822-9091-4418-9285-191B239BA980}" type="presParOf" srcId="{A96B0DE2-239B-4AD8-BB79-21EEAEF30455}" destId="{2A04065B-D3CE-425F-BE27-93F788ACC395}" srcOrd="2" destOrd="0" presId="urn:microsoft.com/office/officeart/2005/8/layout/cycle3"/>
    <dgm:cxn modelId="{2D773D96-10AD-4E39-B536-D2C6D323F6D5}" type="presParOf" srcId="{A96B0DE2-239B-4AD8-BB79-21EEAEF30455}" destId="{CD852252-25BB-40B9-8DB3-2824D9A6E8CE}" srcOrd="3" destOrd="0" presId="urn:microsoft.com/office/officeart/2005/8/layout/cycle3"/>
    <dgm:cxn modelId="{DB995C8F-F0F2-4A76-912C-DFFEC27B297D}" type="presParOf" srcId="{A96B0DE2-239B-4AD8-BB79-21EEAEF30455}" destId="{11E2DEAD-A37D-4A6B-BB74-BA89CAB6D9CA}" srcOrd="4" destOrd="0" presId="urn:microsoft.com/office/officeart/2005/8/layout/cycle3"/>
    <dgm:cxn modelId="{C7FF94A2-8747-4A46-92A2-662939135A60}" type="presParOf" srcId="{A96B0DE2-239B-4AD8-BB79-21EEAEF30455}" destId="{7CDFD3C6-465A-4406-8B4D-C5B08C3E241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AA378A-0FBA-45DC-9A69-998F68356DC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736FFD-95B9-4824-BFF7-C17A6421EE5C}">
      <dgm:prSet phldrT="[Texto]"/>
      <dgm:spPr>
        <a:solidFill>
          <a:srgbClr val="FF9900"/>
        </a:solidFill>
      </dgm:spPr>
      <dgm:t>
        <a:bodyPr/>
        <a:lstStyle/>
        <a:p>
          <a:r>
            <a:rPr lang="pt-BR" dirty="0"/>
            <a:t>Criação</a:t>
          </a:r>
        </a:p>
        <a:p>
          <a:r>
            <a:rPr lang="pt-BR" dirty="0"/>
            <a:t>(Lei)</a:t>
          </a:r>
        </a:p>
      </dgm:t>
    </dgm:pt>
    <dgm:pt modelId="{B45D022B-AA46-4A94-AE6F-E6AC7BD06C83}" type="parTrans" cxnId="{039F04D5-08C8-4C74-9368-2A0DDAB35500}">
      <dgm:prSet/>
      <dgm:spPr/>
      <dgm:t>
        <a:bodyPr/>
        <a:lstStyle/>
        <a:p>
          <a:endParaRPr lang="pt-BR"/>
        </a:p>
      </dgm:t>
    </dgm:pt>
    <dgm:pt modelId="{BD1D20C8-6764-48F6-A2AC-E63AF5FD4900}" type="sibTrans" cxnId="{039F04D5-08C8-4C74-9368-2A0DDAB35500}">
      <dgm:prSet/>
      <dgm:spPr/>
      <dgm:t>
        <a:bodyPr/>
        <a:lstStyle/>
        <a:p>
          <a:endParaRPr lang="pt-BR"/>
        </a:p>
      </dgm:t>
    </dgm:pt>
    <dgm:pt modelId="{C808DDED-57C0-43AB-9A69-671430784793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dirty="0"/>
            <a:t>CNPJ (Inscrição/Alteração)</a:t>
          </a:r>
        </a:p>
      </dgm:t>
    </dgm:pt>
    <dgm:pt modelId="{0B496010-EFB9-4EB9-9BB8-2CA3CEDBCAFF}" type="parTrans" cxnId="{40581A55-E888-4A71-9F65-DEDDE5D1DA36}">
      <dgm:prSet/>
      <dgm:spPr/>
      <dgm:t>
        <a:bodyPr/>
        <a:lstStyle/>
        <a:p>
          <a:endParaRPr lang="pt-BR"/>
        </a:p>
      </dgm:t>
    </dgm:pt>
    <dgm:pt modelId="{A5606317-05FF-43FE-AA0A-3DEF2C99D10D}" type="sibTrans" cxnId="{40581A55-E888-4A71-9F65-DEDDE5D1DA36}">
      <dgm:prSet/>
      <dgm:spPr/>
      <dgm:t>
        <a:bodyPr/>
        <a:lstStyle/>
        <a:p>
          <a:endParaRPr lang="pt-BR"/>
        </a:p>
      </dgm:t>
    </dgm:pt>
    <dgm:pt modelId="{4032FCF1-02A1-491D-A998-6B68657B8AD5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dirty="0"/>
            <a:t>Conta Bancária</a:t>
          </a:r>
        </a:p>
      </dgm:t>
    </dgm:pt>
    <dgm:pt modelId="{2D327CAB-BF4E-4330-926F-1EA23FFFA72D}" type="parTrans" cxnId="{D09CBD94-67BE-4C70-8F18-374138DA44F4}">
      <dgm:prSet/>
      <dgm:spPr/>
      <dgm:t>
        <a:bodyPr/>
        <a:lstStyle/>
        <a:p>
          <a:endParaRPr lang="pt-BR"/>
        </a:p>
      </dgm:t>
    </dgm:pt>
    <dgm:pt modelId="{4F8EA940-2F76-4EE7-AF8E-85E581EB9909}" type="sibTrans" cxnId="{D09CBD94-67BE-4C70-8F18-374138DA44F4}">
      <dgm:prSet/>
      <dgm:spPr/>
      <dgm:t>
        <a:bodyPr/>
        <a:lstStyle/>
        <a:p>
          <a:endParaRPr lang="pt-BR"/>
        </a:p>
      </dgm:t>
    </dgm:pt>
    <dgm:pt modelId="{F07B6224-4284-4370-BCE4-3AFC94E23E92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CONANDA OU CNDPI (Registro/Atualização)</a:t>
          </a:r>
        </a:p>
      </dgm:t>
    </dgm:pt>
    <dgm:pt modelId="{99E7B8C4-8D00-42AB-942D-6D1E6E8CD2D9}" type="parTrans" cxnId="{6FDFEFFE-174D-4208-987B-801F1BA66DC0}">
      <dgm:prSet/>
      <dgm:spPr/>
      <dgm:t>
        <a:bodyPr/>
        <a:lstStyle/>
        <a:p>
          <a:endParaRPr lang="pt-BR"/>
        </a:p>
      </dgm:t>
    </dgm:pt>
    <dgm:pt modelId="{9C4913A2-D741-4A29-A2BB-AE562C72E7A3}" type="sibTrans" cxnId="{6FDFEFFE-174D-4208-987B-801F1BA66DC0}">
      <dgm:prSet/>
      <dgm:spPr/>
      <dgm:t>
        <a:bodyPr/>
        <a:lstStyle/>
        <a:p>
          <a:endParaRPr lang="pt-BR"/>
        </a:p>
      </dgm:t>
    </dgm:pt>
    <dgm:pt modelId="{68492C1E-ADB7-4CCD-AA8E-E76EE8841C16}">
      <dgm:prSet phldrT="[Texto]"/>
      <dgm:spPr>
        <a:solidFill>
          <a:srgbClr val="930B1B"/>
        </a:solidFill>
      </dgm:spPr>
      <dgm:t>
        <a:bodyPr/>
        <a:lstStyle/>
        <a:p>
          <a:r>
            <a:rPr lang="pt-BR" dirty="0"/>
            <a:t>Lista CONANDA/CNDPI para a RFB</a:t>
          </a:r>
        </a:p>
      </dgm:t>
    </dgm:pt>
    <dgm:pt modelId="{D6EECEB2-CF41-484C-ABDD-53F5E7D20FF1}" type="parTrans" cxnId="{309EF423-AB2A-47FC-841C-972405A6D420}">
      <dgm:prSet/>
      <dgm:spPr/>
      <dgm:t>
        <a:bodyPr/>
        <a:lstStyle/>
        <a:p>
          <a:endParaRPr lang="pt-BR"/>
        </a:p>
      </dgm:t>
    </dgm:pt>
    <dgm:pt modelId="{B68133A2-C20E-444C-BED8-F59E079B8898}" type="sibTrans" cxnId="{309EF423-AB2A-47FC-841C-972405A6D420}">
      <dgm:prSet/>
      <dgm:spPr/>
      <dgm:t>
        <a:bodyPr/>
        <a:lstStyle/>
        <a:p>
          <a:endParaRPr lang="pt-BR"/>
        </a:p>
      </dgm:t>
    </dgm:pt>
    <dgm:pt modelId="{6C41FAAB-EBB2-4D2E-8F6C-85BC5D0FB933}" type="pres">
      <dgm:prSet presAssocID="{7EAA378A-0FBA-45DC-9A69-998F68356DC7}" presName="Name0" presStyleCnt="0">
        <dgm:presLayoutVars>
          <dgm:dir/>
          <dgm:resizeHandles val="exact"/>
        </dgm:presLayoutVars>
      </dgm:prSet>
      <dgm:spPr/>
    </dgm:pt>
    <dgm:pt modelId="{A96B0DE2-239B-4AD8-BB79-21EEAEF30455}" type="pres">
      <dgm:prSet presAssocID="{7EAA378A-0FBA-45DC-9A69-998F68356DC7}" presName="cycle" presStyleCnt="0"/>
      <dgm:spPr/>
    </dgm:pt>
    <dgm:pt modelId="{6C94DEDD-AEBA-4135-87C4-A0DF25A513C9}" type="pres">
      <dgm:prSet presAssocID="{E5736FFD-95B9-4824-BFF7-C17A6421EE5C}" presName="nodeFirstNode" presStyleLbl="node1" presStyleIdx="0" presStyleCnt="5">
        <dgm:presLayoutVars>
          <dgm:bulletEnabled val="1"/>
        </dgm:presLayoutVars>
      </dgm:prSet>
      <dgm:spPr/>
    </dgm:pt>
    <dgm:pt modelId="{BB44D5B1-85B8-4A1E-AE5E-C0D842867D0C}" type="pres">
      <dgm:prSet presAssocID="{BD1D20C8-6764-48F6-A2AC-E63AF5FD4900}" presName="sibTransFirstNode" presStyleLbl="bgShp" presStyleIdx="0" presStyleCnt="1"/>
      <dgm:spPr/>
    </dgm:pt>
    <dgm:pt modelId="{2A04065B-D3CE-425F-BE27-93F788ACC395}" type="pres">
      <dgm:prSet presAssocID="{C808DDED-57C0-43AB-9A69-671430784793}" presName="nodeFollowingNodes" presStyleLbl="node1" presStyleIdx="1" presStyleCnt="5">
        <dgm:presLayoutVars>
          <dgm:bulletEnabled val="1"/>
        </dgm:presLayoutVars>
      </dgm:prSet>
      <dgm:spPr/>
    </dgm:pt>
    <dgm:pt modelId="{CD852252-25BB-40B9-8DB3-2824D9A6E8CE}" type="pres">
      <dgm:prSet presAssocID="{4032FCF1-02A1-491D-A998-6B68657B8AD5}" presName="nodeFollowingNodes" presStyleLbl="node1" presStyleIdx="2" presStyleCnt="5" custRadScaleRad="100931" custRadScaleInc="-26703">
        <dgm:presLayoutVars>
          <dgm:bulletEnabled val="1"/>
        </dgm:presLayoutVars>
      </dgm:prSet>
      <dgm:spPr/>
    </dgm:pt>
    <dgm:pt modelId="{11E2DEAD-A37D-4A6B-BB74-BA89CAB6D9CA}" type="pres">
      <dgm:prSet presAssocID="{F07B6224-4284-4370-BCE4-3AFC94E23E92}" presName="nodeFollowingNodes" presStyleLbl="node1" presStyleIdx="3" presStyleCnt="5" custRadScaleRad="98016" custRadScaleInc="25225">
        <dgm:presLayoutVars>
          <dgm:bulletEnabled val="1"/>
        </dgm:presLayoutVars>
      </dgm:prSet>
      <dgm:spPr/>
    </dgm:pt>
    <dgm:pt modelId="{7CDFD3C6-465A-4406-8B4D-C5B08C3E2414}" type="pres">
      <dgm:prSet presAssocID="{68492C1E-ADB7-4CCD-AA8E-E76EE8841C1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09EF423-AB2A-47FC-841C-972405A6D420}" srcId="{7EAA378A-0FBA-45DC-9A69-998F68356DC7}" destId="{68492C1E-ADB7-4CCD-AA8E-E76EE8841C16}" srcOrd="4" destOrd="0" parTransId="{D6EECEB2-CF41-484C-ABDD-53F5E7D20FF1}" sibTransId="{B68133A2-C20E-444C-BED8-F59E079B8898}"/>
    <dgm:cxn modelId="{F4AC796B-EF11-45E9-8A0F-B422B0E981D9}" type="presOf" srcId="{F07B6224-4284-4370-BCE4-3AFC94E23E92}" destId="{11E2DEAD-A37D-4A6B-BB74-BA89CAB6D9CA}" srcOrd="0" destOrd="0" presId="urn:microsoft.com/office/officeart/2005/8/layout/cycle3"/>
    <dgm:cxn modelId="{40581A55-E888-4A71-9F65-DEDDE5D1DA36}" srcId="{7EAA378A-0FBA-45DC-9A69-998F68356DC7}" destId="{C808DDED-57C0-43AB-9A69-671430784793}" srcOrd="1" destOrd="0" parTransId="{0B496010-EFB9-4EB9-9BB8-2CA3CEDBCAFF}" sibTransId="{A5606317-05FF-43FE-AA0A-3DEF2C99D10D}"/>
    <dgm:cxn modelId="{2898F280-BE4A-428F-9029-2240ACC9CAB5}" type="presOf" srcId="{4032FCF1-02A1-491D-A998-6B68657B8AD5}" destId="{CD852252-25BB-40B9-8DB3-2824D9A6E8CE}" srcOrd="0" destOrd="0" presId="urn:microsoft.com/office/officeart/2005/8/layout/cycle3"/>
    <dgm:cxn modelId="{40BA4E8B-8241-4AF2-924B-C6274BC56188}" type="presOf" srcId="{BD1D20C8-6764-48F6-A2AC-E63AF5FD4900}" destId="{BB44D5B1-85B8-4A1E-AE5E-C0D842867D0C}" srcOrd="0" destOrd="0" presId="urn:microsoft.com/office/officeart/2005/8/layout/cycle3"/>
    <dgm:cxn modelId="{D09CBD94-67BE-4C70-8F18-374138DA44F4}" srcId="{7EAA378A-0FBA-45DC-9A69-998F68356DC7}" destId="{4032FCF1-02A1-491D-A998-6B68657B8AD5}" srcOrd="2" destOrd="0" parTransId="{2D327CAB-BF4E-4330-926F-1EA23FFFA72D}" sibTransId="{4F8EA940-2F76-4EE7-AF8E-85E581EB9909}"/>
    <dgm:cxn modelId="{DDA43BC7-8AD3-495E-B9A1-50F376C0C2E6}" type="presOf" srcId="{68492C1E-ADB7-4CCD-AA8E-E76EE8841C16}" destId="{7CDFD3C6-465A-4406-8B4D-C5B08C3E2414}" srcOrd="0" destOrd="0" presId="urn:microsoft.com/office/officeart/2005/8/layout/cycle3"/>
    <dgm:cxn modelId="{039F04D5-08C8-4C74-9368-2A0DDAB35500}" srcId="{7EAA378A-0FBA-45DC-9A69-998F68356DC7}" destId="{E5736FFD-95B9-4824-BFF7-C17A6421EE5C}" srcOrd="0" destOrd="0" parTransId="{B45D022B-AA46-4A94-AE6F-E6AC7BD06C83}" sibTransId="{BD1D20C8-6764-48F6-A2AC-E63AF5FD4900}"/>
    <dgm:cxn modelId="{108492E4-9E6D-4FC2-8C6A-7B46948B7C57}" type="presOf" srcId="{7EAA378A-0FBA-45DC-9A69-998F68356DC7}" destId="{6C41FAAB-EBB2-4D2E-8F6C-85BC5D0FB933}" srcOrd="0" destOrd="0" presId="urn:microsoft.com/office/officeart/2005/8/layout/cycle3"/>
    <dgm:cxn modelId="{6375FFF5-4472-4450-A31C-D5E0BB60B254}" type="presOf" srcId="{E5736FFD-95B9-4824-BFF7-C17A6421EE5C}" destId="{6C94DEDD-AEBA-4135-87C4-A0DF25A513C9}" srcOrd="0" destOrd="0" presId="urn:microsoft.com/office/officeart/2005/8/layout/cycle3"/>
    <dgm:cxn modelId="{964CD9F8-E5E3-4F2C-ACA7-70A32FF99BEA}" type="presOf" srcId="{C808DDED-57C0-43AB-9A69-671430784793}" destId="{2A04065B-D3CE-425F-BE27-93F788ACC395}" srcOrd="0" destOrd="0" presId="urn:microsoft.com/office/officeart/2005/8/layout/cycle3"/>
    <dgm:cxn modelId="{6FDFEFFE-174D-4208-987B-801F1BA66DC0}" srcId="{7EAA378A-0FBA-45DC-9A69-998F68356DC7}" destId="{F07B6224-4284-4370-BCE4-3AFC94E23E92}" srcOrd="3" destOrd="0" parTransId="{99E7B8C4-8D00-42AB-942D-6D1E6E8CD2D9}" sibTransId="{9C4913A2-D741-4A29-A2BB-AE562C72E7A3}"/>
    <dgm:cxn modelId="{893E3CE7-6B3A-416A-88B6-0108497378F2}" type="presParOf" srcId="{6C41FAAB-EBB2-4D2E-8F6C-85BC5D0FB933}" destId="{A96B0DE2-239B-4AD8-BB79-21EEAEF30455}" srcOrd="0" destOrd="0" presId="urn:microsoft.com/office/officeart/2005/8/layout/cycle3"/>
    <dgm:cxn modelId="{3A99F33A-F01D-4B0A-AE24-0DCBC08E65D3}" type="presParOf" srcId="{A96B0DE2-239B-4AD8-BB79-21EEAEF30455}" destId="{6C94DEDD-AEBA-4135-87C4-A0DF25A513C9}" srcOrd="0" destOrd="0" presId="urn:microsoft.com/office/officeart/2005/8/layout/cycle3"/>
    <dgm:cxn modelId="{4E98D85D-F3F8-42E8-91BF-D9638B38338D}" type="presParOf" srcId="{A96B0DE2-239B-4AD8-BB79-21EEAEF30455}" destId="{BB44D5B1-85B8-4A1E-AE5E-C0D842867D0C}" srcOrd="1" destOrd="0" presId="urn:microsoft.com/office/officeart/2005/8/layout/cycle3"/>
    <dgm:cxn modelId="{B00DB822-9091-4418-9285-191B239BA980}" type="presParOf" srcId="{A96B0DE2-239B-4AD8-BB79-21EEAEF30455}" destId="{2A04065B-D3CE-425F-BE27-93F788ACC395}" srcOrd="2" destOrd="0" presId="urn:microsoft.com/office/officeart/2005/8/layout/cycle3"/>
    <dgm:cxn modelId="{2D773D96-10AD-4E39-B536-D2C6D323F6D5}" type="presParOf" srcId="{A96B0DE2-239B-4AD8-BB79-21EEAEF30455}" destId="{CD852252-25BB-40B9-8DB3-2824D9A6E8CE}" srcOrd="3" destOrd="0" presId="urn:microsoft.com/office/officeart/2005/8/layout/cycle3"/>
    <dgm:cxn modelId="{DB995C8F-F0F2-4A76-912C-DFFEC27B297D}" type="presParOf" srcId="{A96B0DE2-239B-4AD8-BB79-21EEAEF30455}" destId="{11E2DEAD-A37D-4A6B-BB74-BA89CAB6D9CA}" srcOrd="4" destOrd="0" presId="urn:microsoft.com/office/officeart/2005/8/layout/cycle3"/>
    <dgm:cxn modelId="{C7FF94A2-8747-4A46-92A2-662939135A60}" type="presParOf" srcId="{A96B0DE2-239B-4AD8-BB79-21EEAEF30455}" destId="{7CDFD3C6-465A-4406-8B4D-C5B08C3E241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AA378A-0FBA-45DC-9A69-998F68356DC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736FFD-95B9-4824-BFF7-C17A6421EE5C}">
      <dgm:prSet phldrT="[Texto]"/>
      <dgm:spPr>
        <a:solidFill>
          <a:srgbClr val="FF9900"/>
        </a:solidFill>
      </dgm:spPr>
      <dgm:t>
        <a:bodyPr/>
        <a:lstStyle/>
        <a:p>
          <a:r>
            <a:rPr lang="pt-BR" dirty="0"/>
            <a:t>Criação</a:t>
          </a:r>
        </a:p>
        <a:p>
          <a:r>
            <a:rPr lang="pt-BR" dirty="0"/>
            <a:t>(Lei)</a:t>
          </a:r>
        </a:p>
      </dgm:t>
    </dgm:pt>
    <dgm:pt modelId="{B45D022B-AA46-4A94-AE6F-E6AC7BD06C83}" type="parTrans" cxnId="{039F04D5-08C8-4C74-9368-2A0DDAB35500}">
      <dgm:prSet/>
      <dgm:spPr/>
      <dgm:t>
        <a:bodyPr/>
        <a:lstStyle/>
        <a:p>
          <a:endParaRPr lang="pt-BR"/>
        </a:p>
      </dgm:t>
    </dgm:pt>
    <dgm:pt modelId="{BD1D20C8-6764-48F6-A2AC-E63AF5FD4900}" type="sibTrans" cxnId="{039F04D5-08C8-4C74-9368-2A0DDAB35500}">
      <dgm:prSet/>
      <dgm:spPr/>
      <dgm:t>
        <a:bodyPr/>
        <a:lstStyle/>
        <a:p>
          <a:endParaRPr lang="pt-BR"/>
        </a:p>
      </dgm:t>
    </dgm:pt>
    <dgm:pt modelId="{C808DDED-57C0-43AB-9A69-671430784793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dirty="0"/>
            <a:t>CNPJ (Inscrição/Alteração)</a:t>
          </a:r>
        </a:p>
      </dgm:t>
    </dgm:pt>
    <dgm:pt modelId="{0B496010-EFB9-4EB9-9BB8-2CA3CEDBCAFF}" type="parTrans" cxnId="{40581A55-E888-4A71-9F65-DEDDE5D1DA36}">
      <dgm:prSet/>
      <dgm:spPr/>
      <dgm:t>
        <a:bodyPr/>
        <a:lstStyle/>
        <a:p>
          <a:endParaRPr lang="pt-BR"/>
        </a:p>
      </dgm:t>
    </dgm:pt>
    <dgm:pt modelId="{A5606317-05FF-43FE-AA0A-3DEF2C99D10D}" type="sibTrans" cxnId="{40581A55-E888-4A71-9F65-DEDDE5D1DA36}">
      <dgm:prSet/>
      <dgm:spPr/>
      <dgm:t>
        <a:bodyPr/>
        <a:lstStyle/>
        <a:p>
          <a:endParaRPr lang="pt-BR"/>
        </a:p>
      </dgm:t>
    </dgm:pt>
    <dgm:pt modelId="{4032FCF1-02A1-491D-A998-6B68657B8AD5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dirty="0"/>
            <a:t>Conta Bancária</a:t>
          </a:r>
        </a:p>
      </dgm:t>
    </dgm:pt>
    <dgm:pt modelId="{2D327CAB-BF4E-4330-926F-1EA23FFFA72D}" type="parTrans" cxnId="{D09CBD94-67BE-4C70-8F18-374138DA44F4}">
      <dgm:prSet/>
      <dgm:spPr/>
      <dgm:t>
        <a:bodyPr/>
        <a:lstStyle/>
        <a:p>
          <a:endParaRPr lang="pt-BR"/>
        </a:p>
      </dgm:t>
    </dgm:pt>
    <dgm:pt modelId="{4F8EA940-2F76-4EE7-AF8E-85E581EB9909}" type="sibTrans" cxnId="{D09CBD94-67BE-4C70-8F18-374138DA44F4}">
      <dgm:prSet/>
      <dgm:spPr/>
      <dgm:t>
        <a:bodyPr/>
        <a:lstStyle/>
        <a:p>
          <a:endParaRPr lang="pt-BR"/>
        </a:p>
      </dgm:t>
    </dgm:pt>
    <dgm:pt modelId="{F07B6224-4284-4370-BCE4-3AFC94E23E92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CONANDA OU CNDI (Registro/Atualização)</a:t>
          </a:r>
        </a:p>
      </dgm:t>
    </dgm:pt>
    <dgm:pt modelId="{99E7B8C4-8D00-42AB-942D-6D1E6E8CD2D9}" type="parTrans" cxnId="{6FDFEFFE-174D-4208-987B-801F1BA66DC0}">
      <dgm:prSet/>
      <dgm:spPr/>
      <dgm:t>
        <a:bodyPr/>
        <a:lstStyle/>
        <a:p>
          <a:endParaRPr lang="pt-BR"/>
        </a:p>
      </dgm:t>
    </dgm:pt>
    <dgm:pt modelId="{9C4913A2-D741-4A29-A2BB-AE562C72E7A3}" type="sibTrans" cxnId="{6FDFEFFE-174D-4208-987B-801F1BA66DC0}">
      <dgm:prSet/>
      <dgm:spPr/>
      <dgm:t>
        <a:bodyPr/>
        <a:lstStyle/>
        <a:p>
          <a:endParaRPr lang="pt-BR"/>
        </a:p>
      </dgm:t>
    </dgm:pt>
    <dgm:pt modelId="{68492C1E-ADB7-4CCD-AA8E-E76EE8841C16}">
      <dgm:prSet phldrT="[Texto]"/>
      <dgm:spPr>
        <a:solidFill>
          <a:srgbClr val="930B1B"/>
        </a:solidFill>
      </dgm:spPr>
      <dgm:t>
        <a:bodyPr/>
        <a:lstStyle/>
        <a:p>
          <a:r>
            <a:rPr lang="pt-BR" dirty="0"/>
            <a:t>Lista CONANDA/CNDPI para a RFB</a:t>
          </a:r>
        </a:p>
      </dgm:t>
    </dgm:pt>
    <dgm:pt modelId="{D6EECEB2-CF41-484C-ABDD-53F5E7D20FF1}" type="parTrans" cxnId="{309EF423-AB2A-47FC-841C-972405A6D420}">
      <dgm:prSet/>
      <dgm:spPr/>
      <dgm:t>
        <a:bodyPr/>
        <a:lstStyle/>
        <a:p>
          <a:endParaRPr lang="pt-BR"/>
        </a:p>
      </dgm:t>
    </dgm:pt>
    <dgm:pt modelId="{B68133A2-C20E-444C-BED8-F59E079B8898}" type="sibTrans" cxnId="{309EF423-AB2A-47FC-841C-972405A6D420}">
      <dgm:prSet/>
      <dgm:spPr/>
      <dgm:t>
        <a:bodyPr/>
        <a:lstStyle/>
        <a:p>
          <a:endParaRPr lang="pt-BR"/>
        </a:p>
      </dgm:t>
    </dgm:pt>
    <dgm:pt modelId="{6C41FAAB-EBB2-4D2E-8F6C-85BC5D0FB933}" type="pres">
      <dgm:prSet presAssocID="{7EAA378A-0FBA-45DC-9A69-998F68356DC7}" presName="Name0" presStyleCnt="0">
        <dgm:presLayoutVars>
          <dgm:dir/>
          <dgm:resizeHandles val="exact"/>
        </dgm:presLayoutVars>
      </dgm:prSet>
      <dgm:spPr/>
    </dgm:pt>
    <dgm:pt modelId="{A96B0DE2-239B-4AD8-BB79-21EEAEF30455}" type="pres">
      <dgm:prSet presAssocID="{7EAA378A-0FBA-45DC-9A69-998F68356DC7}" presName="cycle" presStyleCnt="0"/>
      <dgm:spPr/>
    </dgm:pt>
    <dgm:pt modelId="{6C94DEDD-AEBA-4135-87C4-A0DF25A513C9}" type="pres">
      <dgm:prSet presAssocID="{E5736FFD-95B9-4824-BFF7-C17A6421EE5C}" presName="nodeFirstNode" presStyleLbl="node1" presStyleIdx="0" presStyleCnt="5">
        <dgm:presLayoutVars>
          <dgm:bulletEnabled val="1"/>
        </dgm:presLayoutVars>
      </dgm:prSet>
      <dgm:spPr/>
    </dgm:pt>
    <dgm:pt modelId="{BB44D5B1-85B8-4A1E-AE5E-C0D842867D0C}" type="pres">
      <dgm:prSet presAssocID="{BD1D20C8-6764-48F6-A2AC-E63AF5FD4900}" presName="sibTransFirstNode" presStyleLbl="bgShp" presStyleIdx="0" presStyleCnt="1"/>
      <dgm:spPr/>
    </dgm:pt>
    <dgm:pt modelId="{2A04065B-D3CE-425F-BE27-93F788ACC395}" type="pres">
      <dgm:prSet presAssocID="{C808DDED-57C0-43AB-9A69-671430784793}" presName="nodeFollowingNodes" presStyleLbl="node1" presStyleIdx="1" presStyleCnt="5">
        <dgm:presLayoutVars>
          <dgm:bulletEnabled val="1"/>
        </dgm:presLayoutVars>
      </dgm:prSet>
      <dgm:spPr/>
    </dgm:pt>
    <dgm:pt modelId="{CD852252-25BB-40B9-8DB3-2824D9A6E8CE}" type="pres">
      <dgm:prSet presAssocID="{4032FCF1-02A1-491D-A998-6B68657B8AD5}" presName="nodeFollowingNodes" presStyleLbl="node1" presStyleIdx="2" presStyleCnt="5" custRadScaleRad="100931" custRadScaleInc="-26703">
        <dgm:presLayoutVars>
          <dgm:bulletEnabled val="1"/>
        </dgm:presLayoutVars>
      </dgm:prSet>
      <dgm:spPr/>
    </dgm:pt>
    <dgm:pt modelId="{11E2DEAD-A37D-4A6B-BB74-BA89CAB6D9CA}" type="pres">
      <dgm:prSet presAssocID="{F07B6224-4284-4370-BCE4-3AFC94E23E92}" presName="nodeFollowingNodes" presStyleLbl="node1" presStyleIdx="3" presStyleCnt="5" custRadScaleRad="98016" custRadScaleInc="25225">
        <dgm:presLayoutVars>
          <dgm:bulletEnabled val="1"/>
        </dgm:presLayoutVars>
      </dgm:prSet>
      <dgm:spPr/>
    </dgm:pt>
    <dgm:pt modelId="{7CDFD3C6-465A-4406-8B4D-C5B08C3E2414}" type="pres">
      <dgm:prSet presAssocID="{68492C1E-ADB7-4CCD-AA8E-E76EE8841C1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09EF423-AB2A-47FC-841C-972405A6D420}" srcId="{7EAA378A-0FBA-45DC-9A69-998F68356DC7}" destId="{68492C1E-ADB7-4CCD-AA8E-E76EE8841C16}" srcOrd="4" destOrd="0" parTransId="{D6EECEB2-CF41-484C-ABDD-53F5E7D20FF1}" sibTransId="{B68133A2-C20E-444C-BED8-F59E079B8898}"/>
    <dgm:cxn modelId="{F4AC796B-EF11-45E9-8A0F-B422B0E981D9}" type="presOf" srcId="{F07B6224-4284-4370-BCE4-3AFC94E23E92}" destId="{11E2DEAD-A37D-4A6B-BB74-BA89CAB6D9CA}" srcOrd="0" destOrd="0" presId="urn:microsoft.com/office/officeart/2005/8/layout/cycle3"/>
    <dgm:cxn modelId="{40581A55-E888-4A71-9F65-DEDDE5D1DA36}" srcId="{7EAA378A-0FBA-45DC-9A69-998F68356DC7}" destId="{C808DDED-57C0-43AB-9A69-671430784793}" srcOrd="1" destOrd="0" parTransId="{0B496010-EFB9-4EB9-9BB8-2CA3CEDBCAFF}" sibTransId="{A5606317-05FF-43FE-AA0A-3DEF2C99D10D}"/>
    <dgm:cxn modelId="{2898F280-BE4A-428F-9029-2240ACC9CAB5}" type="presOf" srcId="{4032FCF1-02A1-491D-A998-6B68657B8AD5}" destId="{CD852252-25BB-40B9-8DB3-2824D9A6E8CE}" srcOrd="0" destOrd="0" presId="urn:microsoft.com/office/officeart/2005/8/layout/cycle3"/>
    <dgm:cxn modelId="{40BA4E8B-8241-4AF2-924B-C6274BC56188}" type="presOf" srcId="{BD1D20C8-6764-48F6-A2AC-E63AF5FD4900}" destId="{BB44D5B1-85B8-4A1E-AE5E-C0D842867D0C}" srcOrd="0" destOrd="0" presId="urn:microsoft.com/office/officeart/2005/8/layout/cycle3"/>
    <dgm:cxn modelId="{D09CBD94-67BE-4C70-8F18-374138DA44F4}" srcId="{7EAA378A-0FBA-45DC-9A69-998F68356DC7}" destId="{4032FCF1-02A1-491D-A998-6B68657B8AD5}" srcOrd="2" destOrd="0" parTransId="{2D327CAB-BF4E-4330-926F-1EA23FFFA72D}" sibTransId="{4F8EA940-2F76-4EE7-AF8E-85E581EB9909}"/>
    <dgm:cxn modelId="{DDA43BC7-8AD3-495E-B9A1-50F376C0C2E6}" type="presOf" srcId="{68492C1E-ADB7-4CCD-AA8E-E76EE8841C16}" destId="{7CDFD3C6-465A-4406-8B4D-C5B08C3E2414}" srcOrd="0" destOrd="0" presId="urn:microsoft.com/office/officeart/2005/8/layout/cycle3"/>
    <dgm:cxn modelId="{039F04D5-08C8-4C74-9368-2A0DDAB35500}" srcId="{7EAA378A-0FBA-45DC-9A69-998F68356DC7}" destId="{E5736FFD-95B9-4824-BFF7-C17A6421EE5C}" srcOrd="0" destOrd="0" parTransId="{B45D022B-AA46-4A94-AE6F-E6AC7BD06C83}" sibTransId="{BD1D20C8-6764-48F6-A2AC-E63AF5FD4900}"/>
    <dgm:cxn modelId="{108492E4-9E6D-4FC2-8C6A-7B46948B7C57}" type="presOf" srcId="{7EAA378A-0FBA-45DC-9A69-998F68356DC7}" destId="{6C41FAAB-EBB2-4D2E-8F6C-85BC5D0FB933}" srcOrd="0" destOrd="0" presId="urn:microsoft.com/office/officeart/2005/8/layout/cycle3"/>
    <dgm:cxn modelId="{6375FFF5-4472-4450-A31C-D5E0BB60B254}" type="presOf" srcId="{E5736FFD-95B9-4824-BFF7-C17A6421EE5C}" destId="{6C94DEDD-AEBA-4135-87C4-A0DF25A513C9}" srcOrd="0" destOrd="0" presId="urn:microsoft.com/office/officeart/2005/8/layout/cycle3"/>
    <dgm:cxn modelId="{964CD9F8-E5E3-4F2C-ACA7-70A32FF99BEA}" type="presOf" srcId="{C808DDED-57C0-43AB-9A69-671430784793}" destId="{2A04065B-D3CE-425F-BE27-93F788ACC395}" srcOrd="0" destOrd="0" presId="urn:microsoft.com/office/officeart/2005/8/layout/cycle3"/>
    <dgm:cxn modelId="{6FDFEFFE-174D-4208-987B-801F1BA66DC0}" srcId="{7EAA378A-0FBA-45DC-9A69-998F68356DC7}" destId="{F07B6224-4284-4370-BCE4-3AFC94E23E92}" srcOrd="3" destOrd="0" parTransId="{99E7B8C4-8D00-42AB-942D-6D1E6E8CD2D9}" sibTransId="{9C4913A2-D741-4A29-A2BB-AE562C72E7A3}"/>
    <dgm:cxn modelId="{893E3CE7-6B3A-416A-88B6-0108497378F2}" type="presParOf" srcId="{6C41FAAB-EBB2-4D2E-8F6C-85BC5D0FB933}" destId="{A96B0DE2-239B-4AD8-BB79-21EEAEF30455}" srcOrd="0" destOrd="0" presId="urn:microsoft.com/office/officeart/2005/8/layout/cycle3"/>
    <dgm:cxn modelId="{3A99F33A-F01D-4B0A-AE24-0DCBC08E65D3}" type="presParOf" srcId="{A96B0DE2-239B-4AD8-BB79-21EEAEF30455}" destId="{6C94DEDD-AEBA-4135-87C4-A0DF25A513C9}" srcOrd="0" destOrd="0" presId="urn:microsoft.com/office/officeart/2005/8/layout/cycle3"/>
    <dgm:cxn modelId="{4E98D85D-F3F8-42E8-91BF-D9638B38338D}" type="presParOf" srcId="{A96B0DE2-239B-4AD8-BB79-21EEAEF30455}" destId="{BB44D5B1-85B8-4A1E-AE5E-C0D842867D0C}" srcOrd="1" destOrd="0" presId="urn:microsoft.com/office/officeart/2005/8/layout/cycle3"/>
    <dgm:cxn modelId="{B00DB822-9091-4418-9285-191B239BA980}" type="presParOf" srcId="{A96B0DE2-239B-4AD8-BB79-21EEAEF30455}" destId="{2A04065B-D3CE-425F-BE27-93F788ACC395}" srcOrd="2" destOrd="0" presId="urn:microsoft.com/office/officeart/2005/8/layout/cycle3"/>
    <dgm:cxn modelId="{2D773D96-10AD-4E39-B536-D2C6D323F6D5}" type="presParOf" srcId="{A96B0DE2-239B-4AD8-BB79-21EEAEF30455}" destId="{CD852252-25BB-40B9-8DB3-2824D9A6E8CE}" srcOrd="3" destOrd="0" presId="urn:microsoft.com/office/officeart/2005/8/layout/cycle3"/>
    <dgm:cxn modelId="{DB995C8F-F0F2-4A76-912C-DFFEC27B297D}" type="presParOf" srcId="{A96B0DE2-239B-4AD8-BB79-21EEAEF30455}" destId="{11E2DEAD-A37D-4A6B-BB74-BA89CAB6D9CA}" srcOrd="4" destOrd="0" presId="urn:microsoft.com/office/officeart/2005/8/layout/cycle3"/>
    <dgm:cxn modelId="{C7FF94A2-8747-4A46-92A2-662939135A60}" type="presParOf" srcId="{A96B0DE2-239B-4AD8-BB79-21EEAEF30455}" destId="{7CDFD3C6-465A-4406-8B4D-C5B08C3E241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AA378A-0FBA-45DC-9A69-998F68356DC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736FFD-95B9-4824-BFF7-C17A6421EE5C}">
      <dgm:prSet phldrT="[Texto]"/>
      <dgm:spPr>
        <a:solidFill>
          <a:srgbClr val="FF9900"/>
        </a:solidFill>
      </dgm:spPr>
      <dgm:t>
        <a:bodyPr/>
        <a:lstStyle/>
        <a:p>
          <a:r>
            <a:rPr lang="pt-BR" dirty="0"/>
            <a:t>Criação</a:t>
          </a:r>
        </a:p>
        <a:p>
          <a:r>
            <a:rPr lang="pt-BR" dirty="0"/>
            <a:t>(Lei)</a:t>
          </a:r>
        </a:p>
      </dgm:t>
    </dgm:pt>
    <dgm:pt modelId="{B45D022B-AA46-4A94-AE6F-E6AC7BD06C83}" type="parTrans" cxnId="{039F04D5-08C8-4C74-9368-2A0DDAB35500}">
      <dgm:prSet/>
      <dgm:spPr/>
      <dgm:t>
        <a:bodyPr/>
        <a:lstStyle/>
        <a:p>
          <a:endParaRPr lang="pt-BR"/>
        </a:p>
      </dgm:t>
    </dgm:pt>
    <dgm:pt modelId="{BD1D20C8-6764-48F6-A2AC-E63AF5FD4900}" type="sibTrans" cxnId="{039F04D5-08C8-4C74-9368-2A0DDAB35500}">
      <dgm:prSet/>
      <dgm:spPr/>
      <dgm:t>
        <a:bodyPr/>
        <a:lstStyle/>
        <a:p>
          <a:endParaRPr lang="pt-BR"/>
        </a:p>
      </dgm:t>
    </dgm:pt>
    <dgm:pt modelId="{C808DDED-57C0-43AB-9A69-671430784793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dirty="0"/>
            <a:t>CNPJ (Inscrição/Alteração)</a:t>
          </a:r>
        </a:p>
      </dgm:t>
    </dgm:pt>
    <dgm:pt modelId="{0B496010-EFB9-4EB9-9BB8-2CA3CEDBCAFF}" type="parTrans" cxnId="{40581A55-E888-4A71-9F65-DEDDE5D1DA36}">
      <dgm:prSet/>
      <dgm:spPr/>
      <dgm:t>
        <a:bodyPr/>
        <a:lstStyle/>
        <a:p>
          <a:endParaRPr lang="pt-BR"/>
        </a:p>
      </dgm:t>
    </dgm:pt>
    <dgm:pt modelId="{A5606317-05FF-43FE-AA0A-3DEF2C99D10D}" type="sibTrans" cxnId="{40581A55-E888-4A71-9F65-DEDDE5D1DA36}">
      <dgm:prSet/>
      <dgm:spPr/>
      <dgm:t>
        <a:bodyPr/>
        <a:lstStyle/>
        <a:p>
          <a:endParaRPr lang="pt-BR"/>
        </a:p>
      </dgm:t>
    </dgm:pt>
    <dgm:pt modelId="{4032FCF1-02A1-491D-A998-6B68657B8AD5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dirty="0"/>
            <a:t>Conta Bancária</a:t>
          </a:r>
        </a:p>
      </dgm:t>
    </dgm:pt>
    <dgm:pt modelId="{2D327CAB-BF4E-4330-926F-1EA23FFFA72D}" type="parTrans" cxnId="{D09CBD94-67BE-4C70-8F18-374138DA44F4}">
      <dgm:prSet/>
      <dgm:spPr/>
      <dgm:t>
        <a:bodyPr/>
        <a:lstStyle/>
        <a:p>
          <a:endParaRPr lang="pt-BR"/>
        </a:p>
      </dgm:t>
    </dgm:pt>
    <dgm:pt modelId="{4F8EA940-2F76-4EE7-AF8E-85E581EB9909}" type="sibTrans" cxnId="{D09CBD94-67BE-4C70-8F18-374138DA44F4}">
      <dgm:prSet/>
      <dgm:spPr/>
      <dgm:t>
        <a:bodyPr/>
        <a:lstStyle/>
        <a:p>
          <a:endParaRPr lang="pt-BR"/>
        </a:p>
      </dgm:t>
    </dgm:pt>
    <dgm:pt modelId="{F07B6224-4284-4370-BCE4-3AFC94E23E92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CONANDA OU CNDI (Registro/Atualização)</a:t>
          </a:r>
        </a:p>
      </dgm:t>
    </dgm:pt>
    <dgm:pt modelId="{99E7B8C4-8D00-42AB-942D-6D1E6E8CD2D9}" type="parTrans" cxnId="{6FDFEFFE-174D-4208-987B-801F1BA66DC0}">
      <dgm:prSet/>
      <dgm:spPr/>
      <dgm:t>
        <a:bodyPr/>
        <a:lstStyle/>
        <a:p>
          <a:endParaRPr lang="pt-BR"/>
        </a:p>
      </dgm:t>
    </dgm:pt>
    <dgm:pt modelId="{9C4913A2-D741-4A29-A2BB-AE562C72E7A3}" type="sibTrans" cxnId="{6FDFEFFE-174D-4208-987B-801F1BA66DC0}">
      <dgm:prSet/>
      <dgm:spPr/>
      <dgm:t>
        <a:bodyPr/>
        <a:lstStyle/>
        <a:p>
          <a:endParaRPr lang="pt-BR"/>
        </a:p>
      </dgm:t>
    </dgm:pt>
    <dgm:pt modelId="{68492C1E-ADB7-4CCD-AA8E-E76EE8841C16}">
      <dgm:prSet phldrT="[Texto]"/>
      <dgm:spPr>
        <a:solidFill>
          <a:srgbClr val="930B1B"/>
        </a:solidFill>
      </dgm:spPr>
      <dgm:t>
        <a:bodyPr/>
        <a:lstStyle/>
        <a:p>
          <a:r>
            <a:rPr lang="pt-BR" dirty="0"/>
            <a:t>Lista CONANDA/CNDPI para a RFB</a:t>
          </a:r>
        </a:p>
      </dgm:t>
    </dgm:pt>
    <dgm:pt modelId="{D6EECEB2-CF41-484C-ABDD-53F5E7D20FF1}" type="parTrans" cxnId="{309EF423-AB2A-47FC-841C-972405A6D420}">
      <dgm:prSet/>
      <dgm:spPr/>
      <dgm:t>
        <a:bodyPr/>
        <a:lstStyle/>
        <a:p>
          <a:endParaRPr lang="pt-BR"/>
        </a:p>
      </dgm:t>
    </dgm:pt>
    <dgm:pt modelId="{B68133A2-C20E-444C-BED8-F59E079B8898}" type="sibTrans" cxnId="{309EF423-AB2A-47FC-841C-972405A6D420}">
      <dgm:prSet/>
      <dgm:spPr/>
      <dgm:t>
        <a:bodyPr/>
        <a:lstStyle/>
        <a:p>
          <a:endParaRPr lang="pt-BR"/>
        </a:p>
      </dgm:t>
    </dgm:pt>
    <dgm:pt modelId="{6C41FAAB-EBB2-4D2E-8F6C-85BC5D0FB933}" type="pres">
      <dgm:prSet presAssocID="{7EAA378A-0FBA-45DC-9A69-998F68356DC7}" presName="Name0" presStyleCnt="0">
        <dgm:presLayoutVars>
          <dgm:dir/>
          <dgm:resizeHandles val="exact"/>
        </dgm:presLayoutVars>
      </dgm:prSet>
      <dgm:spPr/>
    </dgm:pt>
    <dgm:pt modelId="{A96B0DE2-239B-4AD8-BB79-21EEAEF30455}" type="pres">
      <dgm:prSet presAssocID="{7EAA378A-0FBA-45DC-9A69-998F68356DC7}" presName="cycle" presStyleCnt="0"/>
      <dgm:spPr/>
    </dgm:pt>
    <dgm:pt modelId="{6C94DEDD-AEBA-4135-87C4-A0DF25A513C9}" type="pres">
      <dgm:prSet presAssocID="{E5736FFD-95B9-4824-BFF7-C17A6421EE5C}" presName="nodeFirstNode" presStyleLbl="node1" presStyleIdx="0" presStyleCnt="5">
        <dgm:presLayoutVars>
          <dgm:bulletEnabled val="1"/>
        </dgm:presLayoutVars>
      </dgm:prSet>
      <dgm:spPr/>
    </dgm:pt>
    <dgm:pt modelId="{BB44D5B1-85B8-4A1E-AE5E-C0D842867D0C}" type="pres">
      <dgm:prSet presAssocID="{BD1D20C8-6764-48F6-A2AC-E63AF5FD4900}" presName="sibTransFirstNode" presStyleLbl="bgShp" presStyleIdx="0" presStyleCnt="1"/>
      <dgm:spPr/>
    </dgm:pt>
    <dgm:pt modelId="{2A04065B-D3CE-425F-BE27-93F788ACC395}" type="pres">
      <dgm:prSet presAssocID="{C808DDED-57C0-43AB-9A69-671430784793}" presName="nodeFollowingNodes" presStyleLbl="node1" presStyleIdx="1" presStyleCnt="5">
        <dgm:presLayoutVars>
          <dgm:bulletEnabled val="1"/>
        </dgm:presLayoutVars>
      </dgm:prSet>
      <dgm:spPr/>
    </dgm:pt>
    <dgm:pt modelId="{CD852252-25BB-40B9-8DB3-2824D9A6E8CE}" type="pres">
      <dgm:prSet presAssocID="{4032FCF1-02A1-491D-A998-6B68657B8AD5}" presName="nodeFollowingNodes" presStyleLbl="node1" presStyleIdx="2" presStyleCnt="5" custRadScaleRad="100931" custRadScaleInc="-26703">
        <dgm:presLayoutVars>
          <dgm:bulletEnabled val="1"/>
        </dgm:presLayoutVars>
      </dgm:prSet>
      <dgm:spPr/>
    </dgm:pt>
    <dgm:pt modelId="{11E2DEAD-A37D-4A6B-BB74-BA89CAB6D9CA}" type="pres">
      <dgm:prSet presAssocID="{F07B6224-4284-4370-BCE4-3AFC94E23E92}" presName="nodeFollowingNodes" presStyleLbl="node1" presStyleIdx="3" presStyleCnt="5" custRadScaleRad="98016" custRadScaleInc="25225">
        <dgm:presLayoutVars>
          <dgm:bulletEnabled val="1"/>
        </dgm:presLayoutVars>
      </dgm:prSet>
      <dgm:spPr/>
    </dgm:pt>
    <dgm:pt modelId="{7CDFD3C6-465A-4406-8B4D-C5B08C3E2414}" type="pres">
      <dgm:prSet presAssocID="{68492C1E-ADB7-4CCD-AA8E-E76EE8841C1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09EF423-AB2A-47FC-841C-972405A6D420}" srcId="{7EAA378A-0FBA-45DC-9A69-998F68356DC7}" destId="{68492C1E-ADB7-4CCD-AA8E-E76EE8841C16}" srcOrd="4" destOrd="0" parTransId="{D6EECEB2-CF41-484C-ABDD-53F5E7D20FF1}" sibTransId="{B68133A2-C20E-444C-BED8-F59E079B8898}"/>
    <dgm:cxn modelId="{F4AC796B-EF11-45E9-8A0F-B422B0E981D9}" type="presOf" srcId="{F07B6224-4284-4370-BCE4-3AFC94E23E92}" destId="{11E2DEAD-A37D-4A6B-BB74-BA89CAB6D9CA}" srcOrd="0" destOrd="0" presId="urn:microsoft.com/office/officeart/2005/8/layout/cycle3"/>
    <dgm:cxn modelId="{40581A55-E888-4A71-9F65-DEDDE5D1DA36}" srcId="{7EAA378A-0FBA-45DC-9A69-998F68356DC7}" destId="{C808DDED-57C0-43AB-9A69-671430784793}" srcOrd="1" destOrd="0" parTransId="{0B496010-EFB9-4EB9-9BB8-2CA3CEDBCAFF}" sibTransId="{A5606317-05FF-43FE-AA0A-3DEF2C99D10D}"/>
    <dgm:cxn modelId="{2898F280-BE4A-428F-9029-2240ACC9CAB5}" type="presOf" srcId="{4032FCF1-02A1-491D-A998-6B68657B8AD5}" destId="{CD852252-25BB-40B9-8DB3-2824D9A6E8CE}" srcOrd="0" destOrd="0" presId="urn:microsoft.com/office/officeart/2005/8/layout/cycle3"/>
    <dgm:cxn modelId="{40BA4E8B-8241-4AF2-924B-C6274BC56188}" type="presOf" srcId="{BD1D20C8-6764-48F6-A2AC-E63AF5FD4900}" destId="{BB44D5B1-85B8-4A1E-AE5E-C0D842867D0C}" srcOrd="0" destOrd="0" presId="urn:microsoft.com/office/officeart/2005/8/layout/cycle3"/>
    <dgm:cxn modelId="{D09CBD94-67BE-4C70-8F18-374138DA44F4}" srcId="{7EAA378A-0FBA-45DC-9A69-998F68356DC7}" destId="{4032FCF1-02A1-491D-A998-6B68657B8AD5}" srcOrd="2" destOrd="0" parTransId="{2D327CAB-BF4E-4330-926F-1EA23FFFA72D}" sibTransId="{4F8EA940-2F76-4EE7-AF8E-85E581EB9909}"/>
    <dgm:cxn modelId="{DDA43BC7-8AD3-495E-B9A1-50F376C0C2E6}" type="presOf" srcId="{68492C1E-ADB7-4CCD-AA8E-E76EE8841C16}" destId="{7CDFD3C6-465A-4406-8B4D-C5B08C3E2414}" srcOrd="0" destOrd="0" presId="urn:microsoft.com/office/officeart/2005/8/layout/cycle3"/>
    <dgm:cxn modelId="{039F04D5-08C8-4C74-9368-2A0DDAB35500}" srcId="{7EAA378A-0FBA-45DC-9A69-998F68356DC7}" destId="{E5736FFD-95B9-4824-BFF7-C17A6421EE5C}" srcOrd="0" destOrd="0" parTransId="{B45D022B-AA46-4A94-AE6F-E6AC7BD06C83}" sibTransId="{BD1D20C8-6764-48F6-A2AC-E63AF5FD4900}"/>
    <dgm:cxn modelId="{108492E4-9E6D-4FC2-8C6A-7B46948B7C57}" type="presOf" srcId="{7EAA378A-0FBA-45DC-9A69-998F68356DC7}" destId="{6C41FAAB-EBB2-4D2E-8F6C-85BC5D0FB933}" srcOrd="0" destOrd="0" presId="urn:microsoft.com/office/officeart/2005/8/layout/cycle3"/>
    <dgm:cxn modelId="{6375FFF5-4472-4450-A31C-D5E0BB60B254}" type="presOf" srcId="{E5736FFD-95B9-4824-BFF7-C17A6421EE5C}" destId="{6C94DEDD-AEBA-4135-87C4-A0DF25A513C9}" srcOrd="0" destOrd="0" presId="urn:microsoft.com/office/officeart/2005/8/layout/cycle3"/>
    <dgm:cxn modelId="{964CD9F8-E5E3-4F2C-ACA7-70A32FF99BEA}" type="presOf" srcId="{C808DDED-57C0-43AB-9A69-671430784793}" destId="{2A04065B-D3CE-425F-BE27-93F788ACC395}" srcOrd="0" destOrd="0" presId="urn:microsoft.com/office/officeart/2005/8/layout/cycle3"/>
    <dgm:cxn modelId="{6FDFEFFE-174D-4208-987B-801F1BA66DC0}" srcId="{7EAA378A-0FBA-45DC-9A69-998F68356DC7}" destId="{F07B6224-4284-4370-BCE4-3AFC94E23E92}" srcOrd="3" destOrd="0" parTransId="{99E7B8C4-8D00-42AB-942D-6D1E6E8CD2D9}" sibTransId="{9C4913A2-D741-4A29-A2BB-AE562C72E7A3}"/>
    <dgm:cxn modelId="{893E3CE7-6B3A-416A-88B6-0108497378F2}" type="presParOf" srcId="{6C41FAAB-EBB2-4D2E-8F6C-85BC5D0FB933}" destId="{A96B0DE2-239B-4AD8-BB79-21EEAEF30455}" srcOrd="0" destOrd="0" presId="urn:microsoft.com/office/officeart/2005/8/layout/cycle3"/>
    <dgm:cxn modelId="{3A99F33A-F01D-4B0A-AE24-0DCBC08E65D3}" type="presParOf" srcId="{A96B0DE2-239B-4AD8-BB79-21EEAEF30455}" destId="{6C94DEDD-AEBA-4135-87C4-A0DF25A513C9}" srcOrd="0" destOrd="0" presId="urn:microsoft.com/office/officeart/2005/8/layout/cycle3"/>
    <dgm:cxn modelId="{4E98D85D-F3F8-42E8-91BF-D9638B38338D}" type="presParOf" srcId="{A96B0DE2-239B-4AD8-BB79-21EEAEF30455}" destId="{BB44D5B1-85B8-4A1E-AE5E-C0D842867D0C}" srcOrd="1" destOrd="0" presId="urn:microsoft.com/office/officeart/2005/8/layout/cycle3"/>
    <dgm:cxn modelId="{B00DB822-9091-4418-9285-191B239BA980}" type="presParOf" srcId="{A96B0DE2-239B-4AD8-BB79-21EEAEF30455}" destId="{2A04065B-D3CE-425F-BE27-93F788ACC395}" srcOrd="2" destOrd="0" presId="urn:microsoft.com/office/officeart/2005/8/layout/cycle3"/>
    <dgm:cxn modelId="{2D773D96-10AD-4E39-B536-D2C6D323F6D5}" type="presParOf" srcId="{A96B0DE2-239B-4AD8-BB79-21EEAEF30455}" destId="{CD852252-25BB-40B9-8DB3-2824D9A6E8CE}" srcOrd="3" destOrd="0" presId="urn:microsoft.com/office/officeart/2005/8/layout/cycle3"/>
    <dgm:cxn modelId="{DB995C8F-F0F2-4A76-912C-DFFEC27B297D}" type="presParOf" srcId="{A96B0DE2-239B-4AD8-BB79-21EEAEF30455}" destId="{11E2DEAD-A37D-4A6B-BB74-BA89CAB6D9CA}" srcOrd="4" destOrd="0" presId="urn:microsoft.com/office/officeart/2005/8/layout/cycle3"/>
    <dgm:cxn modelId="{C7FF94A2-8747-4A46-92A2-662939135A60}" type="presParOf" srcId="{A96B0DE2-239B-4AD8-BB79-21EEAEF30455}" destId="{7CDFD3C6-465A-4406-8B4D-C5B08C3E241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A43BCC-C0E9-4C5C-84CC-92C1DF76AAB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79580C-6C10-4B78-8D8F-FA1E89088058}">
      <dgm:prSet phldrT="[Texto]"/>
      <dgm:spPr>
        <a:solidFill>
          <a:srgbClr val="C00000"/>
        </a:solidFill>
      </dgm:spPr>
      <dgm:t>
        <a:bodyPr/>
        <a:lstStyle/>
        <a:p>
          <a:endParaRPr lang="pt-BR" dirty="0">
            <a:solidFill>
              <a:schemeClr val="bg1"/>
            </a:solidFill>
          </a:endParaRPr>
        </a:p>
      </dgm:t>
    </dgm:pt>
    <dgm:pt modelId="{D149F09A-88C3-4DB1-A40C-020DDE4CB991}" type="parTrans" cxnId="{170D3456-FD49-47FB-BA19-81907D89F47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69D6FE1-6334-4114-A235-D68B4EAEE03C}" type="sibTrans" cxnId="{170D3456-FD49-47FB-BA19-81907D89F47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7136FDF-5D82-4DDC-A9BF-3F64105D036D}">
      <dgm:prSet phldrT="[Texto]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Lei</a:t>
          </a:r>
        </a:p>
      </dgm:t>
    </dgm:pt>
    <dgm:pt modelId="{09548CA0-B296-4787-9718-AF6E83718FE3}" type="parTrans" cxnId="{CF3951D2-330D-4F43-95A9-D2796C20B499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CEA593A-02E8-465E-ABCC-DE40C4C53B1E}" type="sibTrans" cxnId="{CF3951D2-330D-4F43-95A9-D2796C20B499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3B702AE1-FAF3-43FF-A4A2-6548CFA41B52}">
      <dgm:prSet phldrT="[Texto]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Designação Responsável</a:t>
          </a:r>
        </a:p>
      </dgm:t>
    </dgm:pt>
    <dgm:pt modelId="{F7E3D60A-3EF1-440C-9E3F-7EB269DA60E8}" type="parTrans" cxnId="{AB6D1A4E-8A4D-4914-A14E-668C525746A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7A414BD-049A-4096-B44B-79FE5EAE477C}" type="sibTrans" cxnId="{AB6D1A4E-8A4D-4914-A14E-668C525746A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3F04E3F-4398-47FE-A3DD-EB3AAA961332}">
      <dgm:prSet phldrT="[Texto]"/>
      <dgm:spPr>
        <a:solidFill>
          <a:schemeClr val="bg1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RFB</a:t>
          </a:r>
        </a:p>
      </dgm:t>
    </dgm:pt>
    <dgm:pt modelId="{35945E92-6C88-41E7-BEBC-8B43AE9B391C}" type="parTrans" cxnId="{E1DDDE57-C60F-4119-B709-AB3B9482305B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74444A92-0691-4454-A0CE-19E6154113F6}" type="sibTrans" cxnId="{E1DDDE57-C60F-4119-B709-AB3B9482305B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18FCBC6E-2CF8-4479-B9F3-04B476C45311}">
      <dgm:prSet phldrT="[Texto]"/>
      <dgm:spPr>
        <a:solidFill>
          <a:schemeClr val="bg1"/>
        </a:solidFill>
      </dgm:spPr>
      <dgm:t>
        <a:bodyPr/>
        <a:lstStyle/>
        <a:p>
          <a:endParaRPr lang="pt-BR" dirty="0">
            <a:solidFill>
              <a:schemeClr val="bg1"/>
            </a:solidFill>
          </a:endParaRPr>
        </a:p>
      </dgm:t>
    </dgm:pt>
    <dgm:pt modelId="{59780C7C-1E6E-4550-8F43-3803FE87725F}" type="parTrans" cxnId="{8B15089B-D9FE-4FA1-8BFC-BDF9BA88445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7D8E0A8A-C8E3-4567-88D0-D32ED57AD4E2}" type="sibTrans" cxnId="{8B15089B-D9FE-4FA1-8BFC-BDF9BA88445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2EFD853E-680E-45E9-AC2F-00AB3DCCB0BC}">
      <dgm:prSet phldrT="[Texto]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RG e CPF do Responsável</a:t>
          </a:r>
        </a:p>
      </dgm:t>
    </dgm:pt>
    <dgm:pt modelId="{687B1EC4-E1E4-4518-9994-8C8C75B308AD}" type="parTrans" cxnId="{838F7694-478F-4629-B6D3-CF008357291D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5A6FC630-2F84-4F3A-8875-D3BB30A1A796}" type="sibTrans" cxnId="{838F7694-478F-4629-B6D3-CF008357291D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18BC40A5-BFFA-4CBA-9BF4-3F4253A17F9D}">
      <dgm:prSet phldrT="[Texto]"/>
      <dgm:spPr>
        <a:solidFill>
          <a:schemeClr val="bg1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RFB</a:t>
          </a:r>
        </a:p>
      </dgm:t>
    </dgm:pt>
    <dgm:pt modelId="{BBA3D837-D94A-44D2-BFD0-594406918755}" type="sibTrans" cxnId="{A57FC890-18E0-4C55-B092-E074C9ED533B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3D3152C-4E8E-40BC-B4DD-CCFBCC533FE0}" type="parTrans" cxnId="{A57FC890-18E0-4C55-B092-E074C9ED533B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40A7412-7055-4F8E-A47E-D9CA8AF462E0}" type="pres">
      <dgm:prSet presAssocID="{9BA43BCC-C0E9-4C5C-84CC-92C1DF76AAB4}" presName="theList" presStyleCnt="0">
        <dgm:presLayoutVars>
          <dgm:dir/>
          <dgm:animLvl val="lvl"/>
          <dgm:resizeHandles val="exact"/>
        </dgm:presLayoutVars>
      </dgm:prSet>
      <dgm:spPr/>
    </dgm:pt>
    <dgm:pt modelId="{BA71102C-F7AE-4F97-A00B-260FF70B2721}" type="pres">
      <dgm:prSet presAssocID="{7179580C-6C10-4B78-8D8F-FA1E89088058}" presName="compNode" presStyleCnt="0"/>
      <dgm:spPr/>
    </dgm:pt>
    <dgm:pt modelId="{634E4E11-FC20-4198-A770-5D6FC82C244B}" type="pres">
      <dgm:prSet presAssocID="{7179580C-6C10-4B78-8D8F-FA1E89088058}" presName="noGeometry" presStyleCnt="0"/>
      <dgm:spPr/>
    </dgm:pt>
    <dgm:pt modelId="{44FA31FB-3214-4E72-BBE2-9D7A30B960E7}" type="pres">
      <dgm:prSet presAssocID="{7179580C-6C10-4B78-8D8F-FA1E89088058}" presName="childTextVisible" presStyleLbl="bgAccFollowNode1" presStyleIdx="0" presStyleCnt="3">
        <dgm:presLayoutVars>
          <dgm:bulletEnabled val="1"/>
        </dgm:presLayoutVars>
      </dgm:prSet>
      <dgm:spPr/>
    </dgm:pt>
    <dgm:pt modelId="{19B29224-92BE-49C0-8A85-D62223DC91B5}" type="pres">
      <dgm:prSet presAssocID="{7179580C-6C10-4B78-8D8F-FA1E89088058}" presName="childTextHidden" presStyleLbl="bgAccFollowNode1" presStyleIdx="0" presStyleCnt="3"/>
      <dgm:spPr/>
    </dgm:pt>
    <dgm:pt modelId="{084662A2-C74D-40C6-9A4B-8B54847C8DF4}" type="pres">
      <dgm:prSet presAssocID="{7179580C-6C10-4B78-8D8F-FA1E89088058}" presName="parentText" presStyleLbl="node1" presStyleIdx="0" presStyleCnt="3" custLinFactNeighborX="1531" custLinFactNeighborY="0">
        <dgm:presLayoutVars>
          <dgm:chMax val="1"/>
          <dgm:bulletEnabled val="1"/>
        </dgm:presLayoutVars>
      </dgm:prSet>
      <dgm:spPr/>
    </dgm:pt>
    <dgm:pt modelId="{C3EAB180-AF41-44DB-947F-CFF3B4CA9ADD}" type="pres">
      <dgm:prSet presAssocID="{7179580C-6C10-4B78-8D8F-FA1E89088058}" presName="aSpace" presStyleCnt="0"/>
      <dgm:spPr/>
    </dgm:pt>
    <dgm:pt modelId="{75C01D67-B09E-481E-990B-C4919D5A41CF}" type="pres">
      <dgm:prSet presAssocID="{18BC40A5-BFFA-4CBA-9BF4-3F4253A17F9D}" presName="compNode" presStyleCnt="0"/>
      <dgm:spPr/>
    </dgm:pt>
    <dgm:pt modelId="{6D2709A9-2D64-4301-A138-4A762534DCEE}" type="pres">
      <dgm:prSet presAssocID="{18BC40A5-BFFA-4CBA-9BF4-3F4253A17F9D}" presName="noGeometry" presStyleCnt="0"/>
      <dgm:spPr/>
    </dgm:pt>
    <dgm:pt modelId="{4B6D9229-9E85-4912-A876-8AD8738E64BE}" type="pres">
      <dgm:prSet presAssocID="{18BC40A5-BFFA-4CBA-9BF4-3F4253A17F9D}" presName="childTextVisible" presStyleLbl="bgAccFollowNode1" presStyleIdx="1" presStyleCnt="3" custScaleX="138797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</dgm:pt>
    <dgm:pt modelId="{8CBC3A4D-DC4C-43FD-A4F7-9128F2FB5231}" type="pres">
      <dgm:prSet presAssocID="{18BC40A5-BFFA-4CBA-9BF4-3F4253A17F9D}" presName="childTextHidden" presStyleLbl="bgAccFollowNode1" presStyleIdx="1" presStyleCnt="3"/>
      <dgm:spPr/>
    </dgm:pt>
    <dgm:pt modelId="{DF6683C3-E7FF-4210-B2E1-5B20DCBA4C7F}" type="pres">
      <dgm:prSet presAssocID="{18BC40A5-BFFA-4CBA-9BF4-3F4253A17F9D}" presName="parentText" presStyleLbl="node1" presStyleIdx="1" presStyleCnt="3" custLinFactY="25294" custLinFactNeighborX="63828" custLinFactNeighborY="100000">
        <dgm:presLayoutVars>
          <dgm:chMax val="1"/>
          <dgm:bulletEnabled val="1"/>
        </dgm:presLayoutVars>
      </dgm:prSet>
      <dgm:spPr/>
    </dgm:pt>
    <dgm:pt modelId="{E7B0C622-DB86-42DB-92E0-D4B2598C0DA7}" type="pres">
      <dgm:prSet presAssocID="{18BC40A5-BFFA-4CBA-9BF4-3F4253A17F9D}" presName="aSpace" presStyleCnt="0"/>
      <dgm:spPr/>
    </dgm:pt>
    <dgm:pt modelId="{2607463D-F506-4980-A3E3-9CFF55D86AFA}" type="pres">
      <dgm:prSet presAssocID="{D3F04E3F-4398-47FE-A3DD-EB3AAA961332}" presName="compNode" presStyleCnt="0"/>
      <dgm:spPr/>
    </dgm:pt>
    <dgm:pt modelId="{68A1ECAE-C23F-44E0-88E1-8A3D71B00C37}" type="pres">
      <dgm:prSet presAssocID="{D3F04E3F-4398-47FE-A3DD-EB3AAA961332}" presName="noGeometry" presStyleCnt="0"/>
      <dgm:spPr/>
    </dgm:pt>
    <dgm:pt modelId="{E6D588E5-AD72-48BB-BE98-479C0ADE6F1F}" type="pres">
      <dgm:prSet presAssocID="{D3F04E3F-4398-47FE-A3DD-EB3AAA961332}" presName="childTextVisible" presStyleLbl="bgAccFollowNode1" presStyleIdx="2" presStyleCnt="3" custScaleX="75611">
        <dgm:presLayoutVars>
          <dgm:bulletEnabled val="1"/>
        </dgm:presLayoutVars>
      </dgm:prSet>
      <dgm:spPr/>
    </dgm:pt>
    <dgm:pt modelId="{4B91F410-8B92-431F-B717-4031FCCFAEED}" type="pres">
      <dgm:prSet presAssocID="{D3F04E3F-4398-47FE-A3DD-EB3AAA961332}" presName="childTextHidden" presStyleLbl="bgAccFollowNode1" presStyleIdx="2" presStyleCnt="3"/>
      <dgm:spPr/>
    </dgm:pt>
    <dgm:pt modelId="{18D93E0D-D76A-4983-8CD0-5ED1CDE3F990}" type="pres">
      <dgm:prSet presAssocID="{D3F04E3F-4398-47FE-A3DD-EB3AAA961332}" presName="parentText" presStyleLbl="node1" presStyleIdx="2" presStyleCnt="3" custLinFactY="12215" custLinFactNeighborX="-23537" custLinFactNeighborY="100000">
        <dgm:presLayoutVars>
          <dgm:chMax val="1"/>
          <dgm:bulletEnabled val="1"/>
        </dgm:presLayoutVars>
      </dgm:prSet>
      <dgm:spPr/>
    </dgm:pt>
  </dgm:ptLst>
  <dgm:cxnLst>
    <dgm:cxn modelId="{350F1207-C203-486C-A744-D3B93C521B64}" type="presOf" srcId="{18FCBC6E-2CF8-4479-B9F3-04B476C45311}" destId="{E6D588E5-AD72-48BB-BE98-479C0ADE6F1F}" srcOrd="0" destOrd="0" presId="urn:microsoft.com/office/officeart/2005/8/layout/hProcess6"/>
    <dgm:cxn modelId="{1EA67C24-5B32-4917-BAF9-7ACF4CF7D498}" type="presOf" srcId="{2EFD853E-680E-45E9-AC2F-00AB3DCCB0BC}" destId="{19B29224-92BE-49C0-8A85-D62223DC91B5}" srcOrd="1" destOrd="2" presId="urn:microsoft.com/office/officeart/2005/8/layout/hProcess6"/>
    <dgm:cxn modelId="{FAA04A29-34C8-43D0-A916-32C4DDE73CEC}" type="presOf" srcId="{C7136FDF-5D82-4DDC-A9BF-3F64105D036D}" destId="{19B29224-92BE-49C0-8A85-D62223DC91B5}" srcOrd="1" destOrd="0" presId="urn:microsoft.com/office/officeart/2005/8/layout/hProcess6"/>
    <dgm:cxn modelId="{9ECA732E-4618-48CE-89B7-A788FA41DA28}" type="presOf" srcId="{2EFD853E-680E-45E9-AC2F-00AB3DCCB0BC}" destId="{44FA31FB-3214-4E72-BBE2-9D7A30B960E7}" srcOrd="0" destOrd="2" presId="urn:microsoft.com/office/officeart/2005/8/layout/hProcess6"/>
    <dgm:cxn modelId="{CA336538-9A5A-422B-9D38-EC52E2C2118A}" type="presOf" srcId="{9BA43BCC-C0E9-4C5C-84CC-92C1DF76AAB4}" destId="{440A7412-7055-4F8E-A47E-D9CA8AF462E0}" srcOrd="0" destOrd="0" presId="urn:microsoft.com/office/officeart/2005/8/layout/hProcess6"/>
    <dgm:cxn modelId="{AB6D1A4E-8A4D-4914-A14E-668C525746AC}" srcId="{7179580C-6C10-4B78-8D8F-FA1E89088058}" destId="{3B702AE1-FAF3-43FF-A4A2-6548CFA41B52}" srcOrd="1" destOrd="0" parTransId="{F7E3D60A-3EF1-440C-9E3F-7EB269DA60E8}" sibTransId="{B7A414BD-049A-4096-B44B-79FE5EAE477C}"/>
    <dgm:cxn modelId="{1C41DE4E-94D5-4FF1-ADAD-1A36F60DD0C3}" type="presOf" srcId="{D3F04E3F-4398-47FE-A3DD-EB3AAA961332}" destId="{18D93E0D-D76A-4983-8CD0-5ED1CDE3F990}" srcOrd="0" destOrd="0" presId="urn:microsoft.com/office/officeart/2005/8/layout/hProcess6"/>
    <dgm:cxn modelId="{E862E655-300F-4BD5-A76C-F10E1AC92C45}" type="presOf" srcId="{18FCBC6E-2CF8-4479-B9F3-04B476C45311}" destId="{4B91F410-8B92-431F-B717-4031FCCFAEED}" srcOrd="1" destOrd="0" presId="urn:microsoft.com/office/officeart/2005/8/layout/hProcess6"/>
    <dgm:cxn modelId="{170D3456-FD49-47FB-BA19-81907D89F47A}" srcId="{9BA43BCC-C0E9-4C5C-84CC-92C1DF76AAB4}" destId="{7179580C-6C10-4B78-8D8F-FA1E89088058}" srcOrd="0" destOrd="0" parTransId="{D149F09A-88C3-4DB1-A40C-020DDE4CB991}" sibTransId="{E69D6FE1-6334-4114-A235-D68B4EAEE03C}"/>
    <dgm:cxn modelId="{E1DDDE57-C60F-4119-B709-AB3B9482305B}" srcId="{9BA43BCC-C0E9-4C5C-84CC-92C1DF76AAB4}" destId="{D3F04E3F-4398-47FE-A3DD-EB3AAA961332}" srcOrd="2" destOrd="0" parTransId="{35945E92-6C88-41E7-BEBC-8B43AE9B391C}" sibTransId="{74444A92-0691-4454-A0CE-19E6154113F6}"/>
    <dgm:cxn modelId="{0FDA4C78-1FE7-4F65-9E7A-5DD8B8679C6F}" type="presOf" srcId="{C7136FDF-5D82-4DDC-A9BF-3F64105D036D}" destId="{44FA31FB-3214-4E72-BBE2-9D7A30B960E7}" srcOrd="0" destOrd="0" presId="urn:microsoft.com/office/officeart/2005/8/layout/hProcess6"/>
    <dgm:cxn modelId="{A57FC890-18E0-4C55-B092-E074C9ED533B}" srcId="{9BA43BCC-C0E9-4C5C-84CC-92C1DF76AAB4}" destId="{18BC40A5-BFFA-4CBA-9BF4-3F4253A17F9D}" srcOrd="1" destOrd="0" parTransId="{E3D3152C-4E8E-40BC-B4DD-CCFBCC533FE0}" sibTransId="{BBA3D837-D94A-44D2-BFD0-594406918755}"/>
    <dgm:cxn modelId="{838F7694-478F-4629-B6D3-CF008357291D}" srcId="{7179580C-6C10-4B78-8D8F-FA1E89088058}" destId="{2EFD853E-680E-45E9-AC2F-00AB3DCCB0BC}" srcOrd="2" destOrd="0" parTransId="{687B1EC4-E1E4-4518-9994-8C8C75B308AD}" sibTransId="{5A6FC630-2F84-4F3A-8875-D3BB30A1A796}"/>
    <dgm:cxn modelId="{8B15089B-D9FE-4FA1-8BFC-BDF9BA884452}" srcId="{D3F04E3F-4398-47FE-A3DD-EB3AAA961332}" destId="{18FCBC6E-2CF8-4479-B9F3-04B476C45311}" srcOrd="0" destOrd="0" parTransId="{59780C7C-1E6E-4550-8F43-3803FE87725F}" sibTransId="{7D8E0A8A-C8E3-4567-88D0-D32ED57AD4E2}"/>
    <dgm:cxn modelId="{376399B5-23AA-4C85-B45D-E296F1F49934}" type="presOf" srcId="{18BC40A5-BFFA-4CBA-9BF4-3F4253A17F9D}" destId="{DF6683C3-E7FF-4210-B2E1-5B20DCBA4C7F}" srcOrd="0" destOrd="0" presId="urn:microsoft.com/office/officeart/2005/8/layout/hProcess6"/>
    <dgm:cxn modelId="{6324D3B6-2539-4A14-B7D1-944813D9029B}" type="presOf" srcId="{3B702AE1-FAF3-43FF-A4A2-6548CFA41B52}" destId="{19B29224-92BE-49C0-8A85-D62223DC91B5}" srcOrd="1" destOrd="1" presId="urn:microsoft.com/office/officeart/2005/8/layout/hProcess6"/>
    <dgm:cxn modelId="{CF3951D2-330D-4F43-95A9-D2796C20B499}" srcId="{7179580C-6C10-4B78-8D8F-FA1E89088058}" destId="{C7136FDF-5D82-4DDC-A9BF-3F64105D036D}" srcOrd="0" destOrd="0" parTransId="{09548CA0-B296-4787-9718-AF6E83718FE3}" sibTransId="{DCEA593A-02E8-465E-ABCC-DE40C4C53B1E}"/>
    <dgm:cxn modelId="{91A75ED3-E0B7-4AE9-9F47-9FA7766D00C7}" type="presOf" srcId="{7179580C-6C10-4B78-8D8F-FA1E89088058}" destId="{084662A2-C74D-40C6-9A4B-8B54847C8DF4}" srcOrd="0" destOrd="0" presId="urn:microsoft.com/office/officeart/2005/8/layout/hProcess6"/>
    <dgm:cxn modelId="{050677FA-C09A-4623-9723-AF23491018DD}" type="presOf" srcId="{3B702AE1-FAF3-43FF-A4A2-6548CFA41B52}" destId="{44FA31FB-3214-4E72-BBE2-9D7A30B960E7}" srcOrd="0" destOrd="1" presId="urn:microsoft.com/office/officeart/2005/8/layout/hProcess6"/>
    <dgm:cxn modelId="{FA7EA15D-927D-43D4-9A30-99076D499809}" type="presParOf" srcId="{440A7412-7055-4F8E-A47E-D9CA8AF462E0}" destId="{BA71102C-F7AE-4F97-A00B-260FF70B2721}" srcOrd="0" destOrd="0" presId="urn:microsoft.com/office/officeart/2005/8/layout/hProcess6"/>
    <dgm:cxn modelId="{7F1BA46B-BE2C-4F8A-AF7C-CE48B8900465}" type="presParOf" srcId="{BA71102C-F7AE-4F97-A00B-260FF70B2721}" destId="{634E4E11-FC20-4198-A770-5D6FC82C244B}" srcOrd="0" destOrd="0" presId="urn:microsoft.com/office/officeart/2005/8/layout/hProcess6"/>
    <dgm:cxn modelId="{16F97038-301F-4C33-ABDC-7ACD16EA8B18}" type="presParOf" srcId="{BA71102C-F7AE-4F97-A00B-260FF70B2721}" destId="{44FA31FB-3214-4E72-BBE2-9D7A30B960E7}" srcOrd="1" destOrd="0" presId="urn:microsoft.com/office/officeart/2005/8/layout/hProcess6"/>
    <dgm:cxn modelId="{1D3AE56D-FB9F-43D5-860F-3478F5BCB864}" type="presParOf" srcId="{BA71102C-F7AE-4F97-A00B-260FF70B2721}" destId="{19B29224-92BE-49C0-8A85-D62223DC91B5}" srcOrd="2" destOrd="0" presId="urn:microsoft.com/office/officeart/2005/8/layout/hProcess6"/>
    <dgm:cxn modelId="{4FA324E4-DC8D-4CF4-A526-7DD87F069993}" type="presParOf" srcId="{BA71102C-F7AE-4F97-A00B-260FF70B2721}" destId="{084662A2-C74D-40C6-9A4B-8B54847C8DF4}" srcOrd="3" destOrd="0" presId="urn:microsoft.com/office/officeart/2005/8/layout/hProcess6"/>
    <dgm:cxn modelId="{BA644963-AE14-42D9-8B43-089703ACFC09}" type="presParOf" srcId="{440A7412-7055-4F8E-A47E-D9CA8AF462E0}" destId="{C3EAB180-AF41-44DB-947F-CFF3B4CA9ADD}" srcOrd="1" destOrd="0" presId="urn:microsoft.com/office/officeart/2005/8/layout/hProcess6"/>
    <dgm:cxn modelId="{4CDAADAE-2D0F-47C1-B4AB-AA557E2EA3D8}" type="presParOf" srcId="{440A7412-7055-4F8E-A47E-D9CA8AF462E0}" destId="{75C01D67-B09E-481E-990B-C4919D5A41CF}" srcOrd="2" destOrd="0" presId="urn:microsoft.com/office/officeart/2005/8/layout/hProcess6"/>
    <dgm:cxn modelId="{F48B4019-CF49-47F0-9880-8427DCD6443B}" type="presParOf" srcId="{75C01D67-B09E-481E-990B-C4919D5A41CF}" destId="{6D2709A9-2D64-4301-A138-4A762534DCEE}" srcOrd="0" destOrd="0" presId="urn:microsoft.com/office/officeart/2005/8/layout/hProcess6"/>
    <dgm:cxn modelId="{8D9BA654-2C84-4CD9-93BA-20AFED9E0B4E}" type="presParOf" srcId="{75C01D67-B09E-481E-990B-C4919D5A41CF}" destId="{4B6D9229-9E85-4912-A876-8AD8738E64BE}" srcOrd="1" destOrd="0" presId="urn:microsoft.com/office/officeart/2005/8/layout/hProcess6"/>
    <dgm:cxn modelId="{E2D1F44A-C12C-487C-9B1C-08689AB2C424}" type="presParOf" srcId="{75C01D67-B09E-481E-990B-C4919D5A41CF}" destId="{8CBC3A4D-DC4C-43FD-A4F7-9128F2FB5231}" srcOrd="2" destOrd="0" presId="urn:microsoft.com/office/officeart/2005/8/layout/hProcess6"/>
    <dgm:cxn modelId="{02171CBA-CF36-4C4F-BD66-74C33F88DD1B}" type="presParOf" srcId="{75C01D67-B09E-481E-990B-C4919D5A41CF}" destId="{DF6683C3-E7FF-4210-B2E1-5B20DCBA4C7F}" srcOrd="3" destOrd="0" presId="urn:microsoft.com/office/officeart/2005/8/layout/hProcess6"/>
    <dgm:cxn modelId="{CCD5683A-93E9-4348-9910-3E0E9DF14EC9}" type="presParOf" srcId="{440A7412-7055-4F8E-A47E-D9CA8AF462E0}" destId="{E7B0C622-DB86-42DB-92E0-D4B2598C0DA7}" srcOrd="3" destOrd="0" presId="urn:microsoft.com/office/officeart/2005/8/layout/hProcess6"/>
    <dgm:cxn modelId="{2713A9E3-4E29-42AB-988F-A03087C5FE52}" type="presParOf" srcId="{440A7412-7055-4F8E-A47E-D9CA8AF462E0}" destId="{2607463D-F506-4980-A3E3-9CFF55D86AFA}" srcOrd="4" destOrd="0" presId="urn:microsoft.com/office/officeart/2005/8/layout/hProcess6"/>
    <dgm:cxn modelId="{3CDA728A-0599-4B15-A14D-8738DE00AE06}" type="presParOf" srcId="{2607463D-F506-4980-A3E3-9CFF55D86AFA}" destId="{68A1ECAE-C23F-44E0-88E1-8A3D71B00C37}" srcOrd="0" destOrd="0" presId="urn:microsoft.com/office/officeart/2005/8/layout/hProcess6"/>
    <dgm:cxn modelId="{6798FF60-5D20-4138-8191-1F5203BAFBFA}" type="presParOf" srcId="{2607463D-F506-4980-A3E3-9CFF55D86AFA}" destId="{E6D588E5-AD72-48BB-BE98-479C0ADE6F1F}" srcOrd="1" destOrd="0" presId="urn:microsoft.com/office/officeart/2005/8/layout/hProcess6"/>
    <dgm:cxn modelId="{8768CB55-0101-45F4-B774-13AD1C775064}" type="presParOf" srcId="{2607463D-F506-4980-A3E3-9CFF55D86AFA}" destId="{4B91F410-8B92-431F-B717-4031FCCFAEED}" srcOrd="2" destOrd="0" presId="urn:microsoft.com/office/officeart/2005/8/layout/hProcess6"/>
    <dgm:cxn modelId="{76D67889-E63D-4A25-9115-41D7BCC88B21}" type="presParOf" srcId="{2607463D-F506-4980-A3E3-9CFF55D86AFA}" destId="{18D93E0D-D76A-4983-8CD0-5ED1CDE3F99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A43BCC-C0E9-4C5C-84CC-92C1DF76AAB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79580C-6C10-4B78-8D8F-FA1E89088058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DBE</a:t>
          </a:r>
        </a:p>
      </dgm:t>
    </dgm:pt>
    <dgm:pt modelId="{D149F09A-88C3-4DB1-A40C-020DDE4CB991}" type="parTrans" cxnId="{170D3456-FD49-47FB-BA19-81907D89F47A}">
      <dgm:prSet/>
      <dgm:spPr/>
      <dgm:t>
        <a:bodyPr/>
        <a:lstStyle/>
        <a:p>
          <a:endParaRPr lang="pt-BR"/>
        </a:p>
      </dgm:t>
    </dgm:pt>
    <dgm:pt modelId="{E69D6FE1-6334-4114-A235-D68B4EAEE03C}" type="sibTrans" cxnId="{170D3456-FD49-47FB-BA19-81907D89F47A}">
      <dgm:prSet/>
      <dgm:spPr/>
      <dgm:t>
        <a:bodyPr/>
        <a:lstStyle/>
        <a:p>
          <a:endParaRPr lang="pt-BR"/>
        </a:p>
      </dgm:t>
    </dgm:pt>
    <dgm:pt modelId="{C7136FDF-5D82-4DDC-A9BF-3F64105D036D}">
      <dgm:prSet phldrT="[Texto]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Lei</a:t>
          </a:r>
        </a:p>
      </dgm:t>
    </dgm:pt>
    <dgm:pt modelId="{09548CA0-B296-4787-9718-AF6E83718FE3}" type="parTrans" cxnId="{CF3951D2-330D-4F43-95A9-D2796C20B499}">
      <dgm:prSet/>
      <dgm:spPr/>
      <dgm:t>
        <a:bodyPr/>
        <a:lstStyle/>
        <a:p>
          <a:endParaRPr lang="pt-BR"/>
        </a:p>
      </dgm:t>
    </dgm:pt>
    <dgm:pt modelId="{DCEA593A-02E8-465E-ABCC-DE40C4C53B1E}" type="sibTrans" cxnId="{CF3951D2-330D-4F43-95A9-D2796C20B499}">
      <dgm:prSet/>
      <dgm:spPr/>
      <dgm:t>
        <a:bodyPr/>
        <a:lstStyle/>
        <a:p>
          <a:endParaRPr lang="pt-BR"/>
        </a:p>
      </dgm:t>
    </dgm:pt>
    <dgm:pt modelId="{3B702AE1-FAF3-43FF-A4A2-6548CFA41B52}">
      <dgm:prSet phldrT="[Texto]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Designação Responsável</a:t>
          </a:r>
        </a:p>
      </dgm:t>
    </dgm:pt>
    <dgm:pt modelId="{F7E3D60A-3EF1-440C-9E3F-7EB269DA60E8}" type="parTrans" cxnId="{AB6D1A4E-8A4D-4914-A14E-668C525746AC}">
      <dgm:prSet/>
      <dgm:spPr/>
      <dgm:t>
        <a:bodyPr/>
        <a:lstStyle/>
        <a:p>
          <a:endParaRPr lang="pt-BR"/>
        </a:p>
      </dgm:t>
    </dgm:pt>
    <dgm:pt modelId="{B7A414BD-049A-4096-B44B-79FE5EAE477C}" type="sibTrans" cxnId="{AB6D1A4E-8A4D-4914-A14E-668C525746AC}">
      <dgm:prSet/>
      <dgm:spPr/>
      <dgm:t>
        <a:bodyPr/>
        <a:lstStyle/>
        <a:p>
          <a:endParaRPr lang="pt-BR"/>
        </a:p>
      </dgm:t>
    </dgm:pt>
    <dgm:pt modelId="{18BC40A5-BFFA-4CBA-9BF4-3F4253A17F9D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/>
            <a:t>RFB</a:t>
          </a:r>
        </a:p>
      </dgm:t>
    </dgm:pt>
    <dgm:pt modelId="{E3D3152C-4E8E-40BC-B4DD-CCFBCC533FE0}" type="parTrans" cxnId="{A57FC890-18E0-4C55-B092-E074C9ED533B}">
      <dgm:prSet/>
      <dgm:spPr/>
      <dgm:t>
        <a:bodyPr/>
        <a:lstStyle/>
        <a:p>
          <a:endParaRPr lang="pt-BR"/>
        </a:p>
      </dgm:t>
    </dgm:pt>
    <dgm:pt modelId="{BBA3D837-D94A-44D2-BFD0-594406918755}" type="sibTrans" cxnId="{A57FC890-18E0-4C55-B092-E074C9ED533B}">
      <dgm:prSet/>
      <dgm:spPr/>
      <dgm:t>
        <a:bodyPr/>
        <a:lstStyle/>
        <a:p>
          <a:endParaRPr lang="pt-BR"/>
        </a:p>
      </dgm:t>
    </dgm:pt>
    <dgm:pt modelId="{A0FBF643-668D-44D5-9894-ED5F1B613D7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chemeClr val="bg1"/>
              </a:solidFill>
            </a:rPr>
            <a:t>    DBE e Anexos   </a:t>
          </a:r>
        </a:p>
      </dgm:t>
    </dgm:pt>
    <dgm:pt modelId="{E31F9F3E-B956-476A-97FA-0777A8EDA89A}" type="parTrans" cxnId="{7BFC1769-2805-4E58-97E0-CA663BB1FFAB}">
      <dgm:prSet/>
      <dgm:spPr/>
      <dgm:t>
        <a:bodyPr/>
        <a:lstStyle/>
        <a:p>
          <a:endParaRPr lang="pt-BR"/>
        </a:p>
      </dgm:t>
    </dgm:pt>
    <dgm:pt modelId="{E672FEE7-A842-47CD-8832-E03C8ACAA651}" type="sibTrans" cxnId="{7BFC1769-2805-4E58-97E0-CA663BB1FFAB}">
      <dgm:prSet/>
      <dgm:spPr/>
      <dgm:t>
        <a:bodyPr/>
        <a:lstStyle/>
        <a:p>
          <a:endParaRPr lang="pt-BR"/>
        </a:p>
      </dgm:t>
    </dgm:pt>
    <dgm:pt modelId="{D3F04E3F-4398-47FE-A3DD-EB3AAA961332}">
      <dgm:prSet phldrT="[Texto]"/>
      <dgm:spPr>
        <a:solidFill>
          <a:schemeClr val="bg1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RFB</a:t>
          </a:r>
        </a:p>
      </dgm:t>
    </dgm:pt>
    <dgm:pt modelId="{35945E92-6C88-41E7-BEBC-8B43AE9B391C}" type="parTrans" cxnId="{E1DDDE57-C60F-4119-B709-AB3B9482305B}">
      <dgm:prSet/>
      <dgm:spPr/>
      <dgm:t>
        <a:bodyPr/>
        <a:lstStyle/>
        <a:p>
          <a:endParaRPr lang="pt-BR"/>
        </a:p>
      </dgm:t>
    </dgm:pt>
    <dgm:pt modelId="{74444A92-0691-4454-A0CE-19E6154113F6}" type="sibTrans" cxnId="{E1DDDE57-C60F-4119-B709-AB3B9482305B}">
      <dgm:prSet/>
      <dgm:spPr/>
      <dgm:t>
        <a:bodyPr/>
        <a:lstStyle/>
        <a:p>
          <a:endParaRPr lang="pt-BR"/>
        </a:p>
      </dgm:t>
    </dgm:pt>
    <dgm:pt modelId="{18FCBC6E-2CF8-4479-B9F3-04B476C45311}">
      <dgm:prSet phldrT="[Texto]"/>
      <dgm:spPr>
        <a:solidFill>
          <a:schemeClr val="bg1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CNPJ</a:t>
          </a:r>
        </a:p>
      </dgm:t>
    </dgm:pt>
    <dgm:pt modelId="{59780C7C-1E6E-4550-8F43-3803FE87725F}" type="parTrans" cxnId="{8B15089B-D9FE-4FA1-8BFC-BDF9BA884452}">
      <dgm:prSet/>
      <dgm:spPr/>
      <dgm:t>
        <a:bodyPr/>
        <a:lstStyle/>
        <a:p>
          <a:endParaRPr lang="pt-BR"/>
        </a:p>
      </dgm:t>
    </dgm:pt>
    <dgm:pt modelId="{7D8E0A8A-C8E3-4567-88D0-D32ED57AD4E2}" type="sibTrans" cxnId="{8B15089B-D9FE-4FA1-8BFC-BDF9BA884452}">
      <dgm:prSet/>
      <dgm:spPr/>
      <dgm:t>
        <a:bodyPr/>
        <a:lstStyle/>
        <a:p>
          <a:endParaRPr lang="pt-BR"/>
        </a:p>
      </dgm:t>
    </dgm:pt>
    <dgm:pt modelId="{9A44CE9F-97DC-4864-BBE6-CB55E7208ADB}">
      <dgm:prSet phldrT="[Texto]"/>
      <dgm:spPr>
        <a:solidFill>
          <a:schemeClr val="bg1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Inscrição ou Alteração</a:t>
          </a:r>
        </a:p>
      </dgm:t>
    </dgm:pt>
    <dgm:pt modelId="{2D213853-BE18-413D-91E9-BA1B104577CF}" type="parTrans" cxnId="{C835DCA4-83E5-436E-BC04-90E078264644}">
      <dgm:prSet/>
      <dgm:spPr/>
      <dgm:t>
        <a:bodyPr/>
        <a:lstStyle/>
        <a:p>
          <a:endParaRPr lang="pt-BR"/>
        </a:p>
      </dgm:t>
    </dgm:pt>
    <dgm:pt modelId="{9B9712F5-241A-42E4-B241-3C894D78A42A}" type="sibTrans" cxnId="{C835DCA4-83E5-436E-BC04-90E078264644}">
      <dgm:prSet/>
      <dgm:spPr/>
      <dgm:t>
        <a:bodyPr/>
        <a:lstStyle/>
        <a:p>
          <a:endParaRPr lang="pt-BR"/>
        </a:p>
      </dgm:t>
    </dgm:pt>
    <dgm:pt modelId="{2EFD853E-680E-45E9-AC2F-00AB3DCCB0BC}">
      <dgm:prSet phldrT="[Texto]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RG e CPF do Responsável</a:t>
          </a:r>
        </a:p>
      </dgm:t>
    </dgm:pt>
    <dgm:pt modelId="{687B1EC4-E1E4-4518-9994-8C8C75B308AD}" type="parTrans" cxnId="{838F7694-478F-4629-B6D3-CF008357291D}">
      <dgm:prSet/>
      <dgm:spPr/>
      <dgm:t>
        <a:bodyPr/>
        <a:lstStyle/>
        <a:p>
          <a:endParaRPr lang="pt-BR"/>
        </a:p>
      </dgm:t>
    </dgm:pt>
    <dgm:pt modelId="{5A6FC630-2F84-4F3A-8875-D3BB30A1A796}" type="sibTrans" cxnId="{838F7694-478F-4629-B6D3-CF008357291D}">
      <dgm:prSet/>
      <dgm:spPr/>
      <dgm:t>
        <a:bodyPr/>
        <a:lstStyle/>
        <a:p>
          <a:endParaRPr lang="pt-BR"/>
        </a:p>
      </dgm:t>
    </dgm:pt>
    <dgm:pt modelId="{440A7412-7055-4F8E-A47E-D9CA8AF462E0}" type="pres">
      <dgm:prSet presAssocID="{9BA43BCC-C0E9-4C5C-84CC-92C1DF76AAB4}" presName="theList" presStyleCnt="0">
        <dgm:presLayoutVars>
          <dgm:dir/>
          <dgm:animLvl val="lvl"/>
          <dgm:resizeHandles val="exact"/>
        </dgm:presLayoutVars>
      </dgm:prSet>
      <dgm:spPr/>
    </dgm:pt>
    <dgm:pt modelId="{BA71102C-F7AE-4F97-A00B-260FF70B2721}" type="pres">
      <dgm:prSet presAssocID="{7179580C-6C10-4B78-8D8F-FA1E89088058}" presName="compNode" presStyleCnt="0"/>
      <dgm:spPr/>
    </dgm:pt>
    <dgm:pt modelId="{634E4E11-FC20-4198-A770-5D6FC82C244B}" type="pres">
      <dgm:prSet presAssocID="{7179580C-6C10-4B78-8D8F-FA1E89088058}" presName="noGeometry" presStyleCnt="0"/>
      <dgm:spPr/>
    </dgm:pt>
    <dgm:pt modelId="{44FA31FB-3214-4E72-BBE2-9D7A30B960E7}" type="pres">
      <dgm:prSet presAssocID="{7179580C-6C10-4B78-8D8F-FA1E89088058}" presName="childTextVisible" presStyleLbl="bgAccFollowNode1" presStyleIdx="0" presStyleCnt="3">
        <dgm:presLayoutVars>
          <dgm:bulletEnabled val="1"/>
        </dgm:presLayoutVars>
      </dgm:prSet>
      <dgm:spPr/>
    </dgm:pt>
    <dgm:pt modelId="{19B29224-92BE-49C0-8A85-D62223DC91B5}" type="pres">
      <dgm:prSet presAssocID="{7179580C-6C10-4B78-8D8F-FA1E89088058}" presName="childTextHidden" presStyleLbl="bgAccFollowNode1" presStyleIdx="0" presStyleCnt="3"/>
      <dgm:spPr/>
    </dgm:pt>
    <dgm:pt modelId="{084662A2-C74D-40C6-9A4B-8B54847C8DF4}" type="pres">
      <dgm:prSet presAssocID="{7179580C-6C10-4B78-8D8F-FA1E8908805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3EAB180-AF41-44DB-947F-CFF3B4CA9ADD}" type="pres">
      <dgm:prSet presAssocID="{7179580C-6C10-4B78-8D8F-FA1E89088058}" presName="aSpace" presStyleCnt="0"/>
      <dgm:spPr/>
    </dgm:pt>
    <dgm:pt modelId="{75C01D67-B09E-481E-990B-C4919D5A41CF}" type="pres">
      <dgm:prSet presAssocID="{18BC40A5-BFFA-4CBA-9BF4-3F4253A17F9D}" presName="compNode" presStyleCnt="0"/>
      <dgm:spPr/>
    </dgm:pt>
    <dgm:pt modelId="{6D2709A9-2D64-4301-A138-4A762534DCEE}" type="pres">
      <dgm:prSet presAssocID="{18BC40A5-BFFA-4CBA-9BF4-3F4253A17F9D}" presName="noGeometry" presStyleCnt="0"/>
      <dgm:spPr/>
    </dgm:pt>
    <dgm:pt modelId="{4B6D9229-9E85-4912-A876-8AD8738E64BE}" type="pres">
      <dgm:prSet presAssocID="{18BC40A5-BFFA-4CBA-9BF4-3F4253A17F9D}" presName="childTextVisible" presStyleLbl="bgAccFollowNode1" presStyleIdx="1" presStyleCnt="3" custScaleX="138797">
        <dgm:presLayoutVars>
          <dgm:bulletEnabled val="1"/>
        </dgm:presLayoutVars>
      </dgm:prSet>
      <dgm:spPr/>
    </dgm:pt>
    <dgm:pt modelId="{8CBC3A4D-DC4C-43FD-A4F7-9128F2FB5231}" type="pres">
      <dgm:prSet presAssocID="{18BC40A5-BFFA-4CBA-9BF4-3F4253A17F9D}" presName="childTextHidden" presStyleLbl="bgAccFollowNode1" presStyleIdx="1" presStyleCnt="3"/>
      <dgm:spPr/>
    </dgm:pt>
    <dgm:pt modelId="{DF6683C3-E7FF-4210-B2E1-5B20DCBA4C7F}" type="pres">
      <dgm:prSet presAssocID="{18BC40A5-BFFA-4CBA-9BF4-3F4253A17F9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7B0C622-DB86-42DB-92E0-D4B2598C0DA7}" type="pres">
      <dgm:prSet presAssocID="{18BC40A5-BFFA-4CBA-9BF4-3F4253A17F9D}" presName="aSpace" presStyleCnt="0"/>
      <dgm:spPr/>
    </dgm:pt>
    <dgm:pt modelId="{2607463D-F506-4980-A3E3-9CFF55D86AFA}" type="pres">
      <dgm:prSet presAssocID="{D3F04E3F-4398-47FE-A3DD-EB3AAA961332}" presName="compNode" presStyleCnt="0"/>
      <dgm:spPr/>
    </dgm:pt>
    <dgm:pt modelId="{68A1ECAE-C23F-44E0-88E1-8A3D71B00C37}" type="pres">
      <dgm:prSet presAssocID="{D3F04E3F-4398-47FE-A3DD-EB3AAA961332}" presName="noGeometry" presStyleCnt="0"/>
      <dgm:spPr/>
    </dgm:pt>
    <dgm:pt modelId="{E6D588E5-AD72-48BB-BE98-479C0ADE6F1F}" type="pres">
      <dgm:prSet presAssocID="{D3F04E3F-4398-47FE-A3DD-EB3AAA961332}" presName="childTextVisible" presStyleLbl="bgAccFollowNode1" presStyleIdx="2" presStyleCnt="3" custScaleX="75611" custLinFactNeighborX="2259" custLinFactNeighborY="2111">
        <dgm:presLayoutVars>
          <dgm:bulletEnabled val="1"/>
        </dgm:presLayoutVars>
      </dgm:prSet>
      <dgm:spPr/>
    </dgm:pt>
    <dgm:pt modelId="{4B91F410-8B92-431F-B717-4031FCCFAEED}" type="pres">
      <dgm:prSet presAssocID="{D3F04E3F-4398-47FE-A3DD-EB3AAA961332}" presName="childTextHidden" presStyleLbl="bgAccFollowNode1" presStyleIdx="2" presStyleCnt="3"/>
      <dgm:spPr/>
    </dgm:pt>
    <dgm:pt modelId="{18D93E0D-D76A-4983-8CD0-5ED1CDE3F990}" type="pres">
      <dgm:prSet presAssocID="{D3F04E3F-4398-47FE-A3DD-EB3AAA961332}" presName="parentText" presStyleLbl="node1" presStyleIdx="2" presStyleCnt="3" custLinFactNeighborX="20883" custLinFactNeighborY="143">
        <dgm:presLayoutVars>
          <dgm:chMax val="1"/>
          <dgm:bulletEnabled val="1"/>
        </dgm:presLayoutVars>
      </dgm:prSet>
      <dgm:spPr/>
    </dgm:pt>
  </dgm:ptLst>
  <dgm:cxnLst>
    <dgm:cxn modelId="{350F1207-C203-486C-A744-D3B93C521B64}" type="presOf" srcId="{18FCBC6E-2CF8-4479-B9F3-04B476C45311}" destId="{E6D588E5-AD72-48BB-BE98-479C0ADE6F1F}" srcOrd="0" destOrd="0" presId="urn:microsoft.com/office/officeart/2005/8/layout/hProcess6"/>
    <dgm:cxn modelId="{1EA67C24-5B32-4917-BAF9-7ACF4CF7D498}" type="presOf" srcId="{2EFD853E-680E-45E9-AC2F-00AB3DCCB0BC}" destId="{19B29224-92BE-49C0-8A85-D62223DC91B5}" srcOrd="1" destOrd="2" presId="urn:microsoft.com/office/officeart/2005/8/layout/hProcess6"/>
    <dgm:cxn modelId="{27E2DC26-5A29-4966-93D1-722C5997ED0A}" type="presOf" srcId="{A0FBF643-668D-44D5-9894-ED5F1B613D79}" destId="{4B6D9229-9E85-4912-A876-8AD8738E64BE}" srcOrd="0" destOrd="0" presId="urn:microsoft.com/office/officeart/2005/8/layout/hProcess6"/>
    <dgm:cxn modelId="{FAA04A29-34C8-43D0-A916-32C4DDE73CEC}" type="presOf" srcId="{C7136FDF-5D82-4DDC-A9BF-3F64105D036D}" destId="{19B29224-92BE-49C0-8A85-D62223DC91B5}" srcOrd="1" destOrd="0" presId="urn:microsoft.com/office/officeart/2005/8/layout/hProcess6"/>
    <dgm:cxn modelId="{9ECA732E-4618-48CE-89B7-A788FA41DA28}" type="presOf" srcId="{2EFD853E-680E-45E9-AC2F-00AB3DCCB0BC}" destId="{44FA31FB-3214-4E72-BBE2-9D7A30B960E7}" srcOrd="0" destOrd="2" presId="urn:microsoft.com/office/officeart/2005/8/layout/hProcess6"/>
    <dgm:cxn modelId="{CA336538-9A5A-422B-9D38-EC52E2C2118A}" type="presOf" srcId="{9BA43BCC-C0E9-4C5C-84CC-92C1DF76AAB4}" destId="{440A7412-7055-4F8E-A47E-D9CA8AF462E0}" srcOrd="0" destOrd="0" presId="urn:microsoft.com/office/officeart/2005/8/layout/hProcess6"/>
    <dgm:cxn modelId="{7BFC1769-2805-4E58-97E0-CA663BB1FFAB}" srcId="{18BC40A5-BFFA-4CBA-9BF4-3F4253A17F9D}" destId="{A0FBF643-668D-44D5-9894-ED5F1B613D79}" srcOrd="0" destOrd="0" parTransId="{E31F9F3E-B956-476A-97FA-0777A8EDA89A}" sibTransId="{E672FEE7-A842-47CD-8832-E03C8ACAA651}"/>
    <dgm:cxn modelId="{AB6D1A4E-8A4D-4914-A14E-668C525746AC}" srcId="{7179580C-6C10-4B78-8D8F-FA1E89088058}" destId="{3B702AE1-FAF3-43FF-A4A2-6548CFA41B52}" srcOrd="1" destOrd="0" parTransId="{F7E3D60A-3EF1-440C-9E3F-7EB269DA60E8}" sibTransId="{B7A414BD-049A-4096-B44B-79FE5EAE477C}"/>
    <dgm:cxn modelId="{0FCEC26E-695A-4D08-9C96-3F2D62A190BF}" type="presOf" srcId="{9A44CE9F-97DC-4864-BBE6-CB55E7208ADB}" destId="{E6D588E5-AD72-48BB-BE98-479C0ADE6F1F}" srcOrd="0" destOrd="1" presId="urn:microsoft.com/office/officeart/2005/8/layout/hProcess6"/>
    <dgm:cxn modelId="{1C41DE4E-94D5-4FF1-ADAD-1A36F60DD0C3}" type="presOf" srcId="{D3F04E3F-4398-47FE-A3DD-EB3AAA961332}" destId="{18D93E0D-D76A-4983-8CD0-5ED1CDE3F990}" srcOrd="0" destOrd="0" presId="urn:microsoft.com/office/officeart/2005/8/layout/hProcess6"/>
    <dgm:cxn modelId="{E862E655-300F-4BD5-A76C-F10E1AC92C45}" type="presOf" srcId="{18FCBC6E-2CF8-4479-B9F3-04B476C45311}" destId="{4B91F410-8B92-431F-B717-4031FCCFAEED}" srcOrd="1" destOrd="0" presId="urn:microsoft.com/office/officeart/2005/8/layout/hProcess6"/>
    <dgm:cxn modelId="{170D3456-FD49-47FB-BA19-81907D89F47A}" srcId="{9BA43BCC-C0E9-4C5C-84CC-92C1DF76AAB4}" destId="{7179580C-6C10-4B78-8D8F-FA1E89088058}" srcOrd="0" destOrd="0" parTransId="{D149F09A-88C3-4DB1-A40C-020DDE4CB991}" sibTransId="{E69D6FE1-6334-4114-A235-D68B4EAEE03C}"/>
    <dgm:cxn modelId="{72389D77-5F78-404D-9DB0-CE5BAA06A0E8}" type="presOf" srcId="{A0FBF643-668D-44D5-9894-ED5F1B613D79}" destId="{8CBC3A4D-DC4C-43FD-A4F7-9128F2FB5231}" srcOrd="1" destOrd="0" presId="urn:microsoft.com/office/officeart/2005/8/layout/hProcess6"/>
    <dgm:cxn modelId="{E1DDDE57-C60F-4119-B709-AB3B9482305B}" srcId="{9BA43BCC-C0E9-4C5C-84CC-92C1DF76AAB4}" destId="{D3F04E3F-4398-47FE-A3DD-EB3AAA961332}" srcOrd="2" destOrd="0" parTransId="{35945E92-6C88-41E7-BEBC-8B43AE9B391C}" sibTransId="{74444A92-0691-4454-A0CE-19E6154113F6}"/>
    <dgm:cxn modelId="{0FDA4C78-1FE7-4F65-9E7A-5DD8B8679C6F}" type="presOf" srcId="{C7136FDF-5D82-4DDC-A9BF-3F64105D036D}" destId="{44FA31FB-3214-4E72-BBE2-9D7A30B960E7}" srcOrd="0" destOrd="0" presId="urn:microsoft.com/office/officeart/2005/8/layout/hProcess6"/>
    <dgm:cxn modelId="{A57FC890-18E0-4C55-B092-E074C9ED533B}" srcId="{9BA43BCC-C0E9-4C5C-84CC-92C1DF76AAB4}" destId="{18BC40A5-BFFA-4CBA-9BF4-3F4253A17F9D}" srcOrd="1" destOrd="0" parTransId="{E3D3152C-4E8E-40BC-B4DD-CCFBCC533FE0}" sibTransId="{BBA3D837-D94A-44D2-BFD0-594406918755}"/>
    <dgm:cxn modelId="{838F7694-478F-4629-B6D3-CF008357291D}" srcId="{7179580C-6C10-4B78-8D8F-FA1E89088058}" destId="{2EFD853E-680E-45E9-AC2F-00AB3DCCB0BC}" srcOrd="2" destOrd="0" parTransId="{687B1EC4-E1E4-4518-9994-8C8C75B308AD}" sibTransId="{5A6FC630-2F84-4F3A-8875-D3BB30A1A796}"/>
    <dgm:cxn modelId="{8B15089B-D9FE-4FA1-8BFC-BDF9BA884452}" srcId="{D3F04E3F-4398-47FE-A3DD-EB3AAA961332}" destId="{18FCBC6E-2CF8-4479-B9F3-04B476C45311}" srcOrd="0" destOrd="0" parTransId="{59780C7C-1E6E-4550-8F43-3803FE87725F}" sibTransId="{7D8E0A8A-C8E3-4567-88D0-D32ED57AD4E2}"/>
    <dgm:cxn modelId="{C835DCA4-83E5-436E-BC04-90E078264644}" srcId="{D3F04E3F-4398-47FE-A3DD-EB3AAA961332}" destId="{9A44CE9F-97DC-4864-BBE6-CB55E7208ADB}" srcOrd="1" destOrd="0" parTransId="{2D213853-BE18-413D-91E9-BA1B104577CF}" sibTransId="{9B9712F5-241A-42E4-B241-3C894D78A42A}"/>
    <dgm:cxn modelId="{376399B5-23AA-4C85-B45D-E296F1F49934}" type="presOf" srcId="{18BC40A5-BFFA-4CBA-9BF4-3F4253A17F9D}" destId="{DF6683C3-E7FF-4210-B2E1-5B20DCBA4C7F}" srcOrd="0" destOrd="0" presId="urn:microsoft.com/office/officeart/2005/8/layout/hProcess6"/>
    <dgm:cxn modelId="{5E5D1BB6-646D-4131-A113-7A356D03EE1E}" type="presOf" srcId="{9A44CE9F-97DC-4864-BBE6-CB55E7208ADB}" destId="{4B91F410-8B92-431F-B717-4031FCCFAEED}" srcOrd="1" destOrd="1" presId="urn:microsoft.com/office/officeart/2005/8/layout/hProcess6"/>
    <dgm:cxn modelId="{6324D3B6-2539-4A14-B7D1-944813D9029B}" type="presOf" srcId="{3B702AE1-FAF3-43FF-A4A2-6548CFA41B52}" destId="{19B29224-92BE-49C0-8A85-D62223DC91B5}" srcOrd="1" destOrd="1" presId="urn:microsoft.com/office/officeart/2005/8/layout/hProcess6"/>
    <dgm:cxn modelId="{CF3951D2-330D-4F43-95A9-D2796C20B499}" srcId="{7179580C-6C10-4B78-8D8F-FA1E89088058}" destId="{C7136FDF-5D82-4DDC-A9BF-3F64105D036D}" srcOrd="0" destOrd="0" parTransId="{09548CA0-B296-4787-9718-AF6E83718FE3}" sibTransId="{DCEA593A-02E8-465E-ABCC-DE40C4C53B1E}"/>
    <dgm:cxn modelId="{91A75ED3-E0B7-4AE9-9F47-9FA7766D00C7}" type="presOf" srcId="{7179580C-6C10-4B78-8D8F-FA1E89088058}" destId="{084662A2-C74D-40C6-9A4B-8B54847C8DF4}" srcOrd="0" destOrd="0" presId="urn:microsoft.com/office/officeart/2005/8/layout/hProcess6"/>
    <dgm:cxn modelId="{050677FA-C09A-4623-9723-AF23491018DD}" type="presOf" srcId="{3B702AE1-FAF3-43FF-A4A2-6548CFA41B52}" destId="{44FA31FB-3214-4E72-BBE2-9D7A30B960E7}" srcOrd="0" destOrd="1" presId="urn:microsoft.com/office/officeart/2005/8/layout/hProcess6"/>
    <dgm:cxn modelId="{FA7EA15D-927D-43D4-9A30-99076D499809}" type="presParOf" srcId="{440A7412-7055-4F8E-A47E-D9CA8AF462E0}" destId="{BA71102C-F7AE-4F97-A00B-260FF70B2721}" srcOrd="0" destOrd="0" presId="urn:microsoft.com/office/officeart/2005/8/layout/hProcess6"/>
    <dgm:cxn modelId="{7F1BA46B-BE2C-4F8A-AF7C-CE48B8900465}" type="presParOf" srcId="{BA71102C-F7AE-4F97-A00B-260FF70B2721}" destId="{634E4E11-FC20-4198-A770-5D6FC82C244B}" srcOrd="0" destOrd="0" presId="urn:microsoft.com/office/officeart/2005/8/layout/hProcess6"/>
    <dgm:cxn modelId="{16F97038-301F-4C33-ABDC-7ACD16EA8B18}" type="presParOf" srcId="{BA71102C-F7AE-4F97-A00B-260FF70B2721}" destId="{44FA31FB-3214-4E72-BBE2-9D7A30B960E7}" srcOrd="1" destOrd="0" presId="urn:microsoft.com/office/officeart/2005/8/layout/hProcess6"/>
    <dgm:cxn modelId="{1D3AE56D-FB9F-43D5-860F-3478F5BCB864}" type="presParOf" srcId="{BA71102C-F7AE-4F97-A00B-260FF70B2721}" destId="{19B29224-92BE-49C0-8A85-D62223DC91B5}" srcOrd="2" destOrd="0" presId="urn:microsoft.com/office/officeart/2005/8/layout/hProcess6"/>
    <dgm:cxn modelId="{4FA324E4-DC8D-4CF4-A526-7DD87F069993}" type="presParOf" srcId="{BA71102C-F7AE-4F97-A00B-260FF70B2721}" destId="{084662A2-C74D-40C6-9A4B-8B54847C8DF4}" srcOrd="3" destOrd="0" presId="urn:microsoft.com/office/officeart/2005/8/layout/hProcess6"/>
    <dgm:cxn modelId="{BA644963-AE14-42D9-8B43-089703ACFC09}" type="presParOf" srcId="{440A7412-7055-4F8E-A47E-D9CA8AF462E0}" destId="{C3EAB180-AF41-44DB-947F-CFF3B4CA9ADD}" srcOrd="1" destOrd="0" presId="urn:microsoft.com/office/officeart/2005/8/layout/hProcess6"/>
    <dgm:cxn modelId="{4CDAADAE-2D0F-47C1-B4AB-AA557E2EA3D8}" type="presParOf" srcId="{440A7412-7055-4F8E-A47E-D9CA8AF462E0}" destId="{75C01D67-B09E-481E-990B-C4919D5A41CF}" srcOrd="2" destOrd="0" presId="urn:microsoft.com/office/officeart/2005/8/layout/hProcess6"/>
    <dgm:cxn modelId="{F48B4019-CF49-47F0-9880-8427DCD6443B}" type="presParOf" srcId="{75C01D67-B09E-481E-990B-C4919D5A41CF}" destId="{6D2709A9-2D64-4301-A138-4A762534DCEE}" srcOrd="0" destOrd="0" presId="urn:microsoft.com/office/officeart/2005/8/layout/hProcess6"/>
    <dgm:cxn modelId="{8D9BA654-2C84-4CD9-93BA-20AFED9E0B4E}" type="presParOf" srcId="{75C01D67-B09E-481E-990B-C4919D5A41CF}" destId="{4B6D9229-9E85-4912-A876-8AD8738E64BE}" srcOrd="1" destOrd="0" presId="urn:microsoft.com/office/officeart/2005/8/layout/hProcess6"/>
    <dgm:cxn modelId="{E2D1F44A-C12C-487C-9B1C-08689AB2C424}" type="presParOf" srcId="{75C01D67-B09E-481E-990B-C4919D5A41CF}" destId="{8CBC3A4D-DC4C-43FD-A4F7-9128F2FB5231}" srcOrd="2" destOrd="0" presId="urn:microsoft.com/office/officeart/2005/8/layout/hProcess6"/>
    <dgm:cxn modelId="{02171CBA-CF36-4C4F-BD66-74C33F88DD1B}" type="presParOf" srcId="{75C01D67-B09E-481E-990B-C4919D5A41CF}" destId="{DF6683C3-E7FF-4210-B2E1-5B20DCBA4C7F}" srcOrd="3" destOrd="0" presId="urn:microsoft.com/office/officeart/2005/8/layout/hProcess6"/>
    <dgm:cxn modelId="{CCD5683A-93E9-4348-9910-3E0E9DF14EC9}" type="presParOf" srcId="{440A7412-7055-4F8E-A47E-D9CA8AF462E0}" destId="{E7B0C622-DB86-42DB-92E0-D4B2598C0DA7}" srcOrd="3" destOrd="0" presId="urn:microsoft.com/office/officeart/2005/8/layout/hProcess6"/>
    <dgm:cxn modelId="{2713A9E3-4E29-42AB-988F-A03087C5FE52}" type="presParOf" srcId="{440A7412-7055-4F8E-A47E-D9CA8AF462E0}" destId="{2607463D-F506-4980-A3E3-9CFF55D86AFA}" srcOrd="4" destOrd="0" presId="urn:microsoft.com/office/officeart/2005/8/layout/hProcess6"/>
    <dgm:cxn modelId="{3CDA728A-0599-4B15-A14D-8738DE00AE06}" type="presParOf" srcId="{2607463D-F506-4980-A3E3-9CFF55D86AFA}" destId="{68A1ECAE-C23F-44E0-88E1-8A3D71B00C37}" srcOrd="0" destOrd="0" presId="urn:microsoft.com/office/officeart/2005/8/layout/hProcess6"/>
    <dgm:cxn modelId="{6798FF60-5D20-4138-8191-1F5203BAFBFA}" type="presParOf" srcId="{2607463D-F506-4980-A3E3-9CFF55D86AFA}" destId="{E6D588E5-AD72-48BB-BE98-479C0ADE6F1F}" srcOrd="1" destOrd="0" presId="urn:microsoft.com/office/officeart/2005/8/layout/hProcess6"/>
    <dgm:cxn modelId="{8768CB55-0101-45F4-B774-13AD1C775064}" type="presParOf" srcId="{2607463D-F506-4980-A3E3-9CFF55D86AFA}" destId="{4B91F410-8B92-431F-B717-4031FCCFAEED}" srcOrd="2" destOrd="0" presId="urn:microsoft.com/office/officeart/2005/8/layout/hProcess6"/>
    <dgm:cxn modelId="{76D67889-E63D-4A25-9115-41D7BCC88B21}" type="presParOf" srcId="{2607463D-F506-4980-A3E3-9CFF55D86AFA}" destId="{18D93E0D-D76A-4983-8CD0-5ED1CDE3F99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E8A4FB-ADCD-4C96-A990-2E56D8365B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8E4280-8FC4-410F-BEF6-763D6E8439F7}">
      <dgm:prSet phldrT="[Texto]"/>
      <dgm:spPr/>
      <dgm:t>
        <a:bodyPr/>
        <a:lstStyle/>
        <a:p>
          <a:endParaRPr lang="pt-BR" dirty="0"/>
        </a:p>
      </dgm:t>
    </dgm:pt>
    <dgm:pt modelId="{01AA8351-4064-4EF9-8185-B5A5350B0880}" type="parTrans" cxnId="{BC2A2014-B508-4B3B-948A-F1E24DB5E784}">
      <dgm:prSet/>
      <dgm:spPr/>
      <dgm:t>
        <a:bodyPr/>
        <a:lstStyle/>
        <a:p>
          <a:endParaRPr lang="pt-BR"/>
        </a:p>
      </dgm:t>
    </dgm:pt>
    <dgm:pt modelId="{52DED974-65C5-4EFD-AF02-656838DA92A6}" type="sibTrans" cxnId="{BC2A2014-B508-4B3B-948A-F1E24DB5E784}">
      <dgm:prSet/>
      <dgm:spPr/>
      <dgm:t>
        <a:bodyPr/>
        <a:lstStyle/>
        <a:p>
          <a:endParaRPr lang="pt-BR"/>
        </a:p>
      </dgm:t>
    </dgm:pt>
    <dgm:pt modelId="{EBCE0245-0975-4610-897C-A3F6405D92C2}">
      <dgm:prSet phldrT="[Texto]"/>
      <dgm:spPr/>
      <dgm:t>
        <a:bodyPr/>
        <a:lstStyle/>
        <a:p>
          <a:r>
            <a:rPr lang="pt-BR" dirty="0"/>
            <a:t>Ato que designou a pessoa responsável pelo Fundo perante o CNPJ, devidamente publicado.</a:t>
          </a:r>
        </a:p>
      </dgm:t>
    </dgm:pt>
    <dgm:pt modelId="{5671504A-AA18-4C34-9229-D7B140DC11C6}" type="parTrans" cxnId="{AA64E8DE-A6F7-47CA-8365-C62063586CF6}">
      <dgm:prSet/>
      <dgm:spPr/>
      <dgm:t>
        <a:bodyPr/>
        <a:lstStyle/>
        <a:p>
          <a:endParaRPr lang="pt-BR"/>
        </a:p>
      </dgm:t>
    </dgm:pt>
    <dgm:pt modelId="{3D0A31D7-3435-4E23-8091-A3C8785E7E11}" type="sibTrans" cxnId="{AA64E8DE-A6F7-47CA-8365-C62063586CF6}">
      <dgm:prSet/>
      <dgm:spPr/>
      <dgm:t>
        <a:bodyPr/>
        <a:lstStyle/>
        <a:p>
          <a:endParaRPr lang="pt-BR"/>
        </a:p>
      </dgm:t>
    </dgm:pt>
    <dgm:pt modelId="{0519A7D5-6A5C-4025-A1AD-50C445E49FA4}">
      <dgm:prSet phldrT="[Texto]" phldr="1"/>
      <dgm:spPr/>
      <dgm:t>
        <a:bodyPr/>
        <a:lstStyle/>
        <a:p>
          <a:endParaRPr lang="pt-BR" dirty="0">
            <a:solidFill>
              <a:schemeClr val="bg1"/>
            </a:solidFill>
          </a:endParaRPr>
        </a:p>
      </dgm:t>
    </dgm:pt>
    <dgm:pt modelId="{23D7DA66-C9F7-4392-926A-F621C88393FE}" type="parTrans" cxnId="{C0C680F1-D3AC-425F-A234-CF081D8EEBFB}">
      <dgm:prSet/>
      <dgm:spPr/>
      <dgm:t>
        <a:bodyPr/>
        <a:lstStyle/>
        <a:p>
          <a:endParaRPr lang="pt-BR"/>
        </a:p>
      </dgm:t>
    </dgm:pt>
    <dgm:pt modelId="{5BC6EEEC-1167-49A0-8372-ACB167BDFBC1}" type="sibTrans" cxnId="{C0C680F1-D3AC-425F-A234-CF081D8EEBFB}">
      <dgm:prSet/>
      <dgm:spPr/>
      <dgm:t>
        <a:bodyPr/>
        <a:lstStyle/>
        <a:p>
          <a:endParaRPr lang="pt-BR"/>
        </a:p>
      </dgm:t>
    </dgm:pt>
    <dgm:pt modelId="{B523AF3D-7C63-4254-97BB-C673D5C4A21C}">
      <dgm:prSet phldrT="[Texto]"/>
      <dgm:spPr/>
      <dgm:t>
        <a:bodyPr/>
        <a:lstStyle/>
        <a:p>
          <a:r>
            <a:rPr lang="pt-BR" dirty="0"/>
            <a:t>Lei Criadora do Fundo, devidamente publicada.</a:t>
          </a:r>
        </a:p>
      </dgm:t>
    </dgm:pt>
    <dgm:pt modelId="{AE0F7EED-1F8D-42B1-A96E-147F7BACF2BA}" type="sibTrans" cxnId="{328CF6FC-FB6B-42CF-877A-F4C011E17984}">
      <dgm:prSet/>
      <dgm:spPr/>
      <dgm:t>
        <a:bodyPr/>
        <a:lstStyle/>
        <a:p>
          <a:endParaRPr lang="pt-BR"/>
        </a:p>
      </dgm:t>
    </dgm:pt>
    <dgm:pt modelId="{3BEEAEEE-27A5-4D83-8038-4B441E95F78A}" type="parTrans" cxnId="{328CF6FC-FB6B-42CF-877A-F4C011E17984}">
      <dgm:prSet/>
      <dgm:spPr/>
      <dgm:t>
        <a:bodyPr/>
        <a:lstStyle/>
        <a:p>
          <a:endParaRPr lang="pt-BR"/>
        </a:p>
      </dgm:t>
    </dgm:pt>
    <dgm:pt modelId="{A808B434-BA5A-4155-915C-49E0D7F4E0B4}">
      <dgm:prSet phldrT="[Texto]"/>
      <dgm:spPr/>
      <dgm:t>
        <a:bodyPr/>
        <a:lstStyle/>
        <a:p>
          <a:r>
            <a:rPr lang="pt-BR" dirty="0"/>
            <a:t>RG da pessoa responsável pelo Fundo perante o CNPJ.</a:t>
          </a:r>
        </a:p>
      </dgm:t>
    </dgm:pt>
    <dgm:pt modelId="{1421ED52-CD6B-4520-9FEB-15968A5C6C32}" type="parTrans" cxnId="{CA8B86B7-6663-4920-BD09-C5BF4966568D}">
      <dgm:prSet/>
      <dgm:spPr/>
      <dgm:t>
        <a:bodyPr/>
        <a:lstStyle/>
        <a:p>
          <a:endParaRPr lang="pt-BR"/>
        </a:p>
      </dgm:t>
    </dgm:pt>
    <dgm:pt modelId="{90B6D8E5-3B1B-4EB7-AC63-70CC4740ED9C}" type="sibTrans" cxnId="{CA8B86B7-6663-4920-BD09-C5BF4966568D}">
      <dgm:prSet/>
      <dgm:spPr/>
      <dgm:t>
        <a:bodyPr/>
        <a:lstStyle/>
        <a:p>
          <a:endParaRPr lang="pt-BR"/>
        </a:p>
      </dgm:t>
    </dgm:pt>
    <dgm:pt modelId="{603E4A25-0E58-483C-BFCF-54A6DA69D526}">
      <dgm:prSet phldrT="[Texto]"/>
      <dgm:spPr/>
      <dgm:t>
        <a:bodyPr/>
        <a:lstStyle/>
        <a:p>
          <a:r>
            <a:rPr lang="pt-BR" dirty="0"/>
            <a:t>Endereço, telefone e e-mail do Conselho.</a:t>
          </a:r>
        </a:p>
      </dgm:t>
    </dgm:pt>
    <dgm:pt modelId="{C31AA39B-84D7-4474-92AA-8FEF0914005A}" type="parTrans" cxnId="{836C8A1A-393F-47A2-88EF-C1CEC7D08E94}">
      <dgm:prSet/>
      <dgm:spPr/>
      <dgm:t>
        <a:bodyPr/>
        <a:lstStyle/>
        <a:p>
          <a:endParaRPr lang="pt-BR"/>
        </a:p>
      </dgm:t>
    </dgm:pt>
    <dgm:pt modelId="{54AAFF22-2220-4886-960A-6CE3646513B3}" type="sibTrans" cxnId="{836C8A1A-393F-47A2-88EF-C1CEC7D08E94}">
      <dgm:prSet/>
      <dgm:spPr/>
      <dgm:t>
        <a:bodyPr/>
        <a:lstStyle/>
        <a:p>
          <a:endParaRPr lang="pt-BR"/>
        </a:p>
      </dgm:t>
    </dgm:pt>
    <dgm:pt modelId="{52ECBC2C-0453-48EF-9551-E70689984C9A}">
      <dgm:prSet phldrT="[Texto]"/>
      <dgm:spPr/>
      <dgm:t>
        <a:bodyPr/>
        <a:lstStyle/>
        <a:p>
          <a:r>
            <a:rPr lang="pt-BR" dirty="0"/>
            <a:t>Endereço, telefone e e-mail da pessoa responsável pelo Fundo perante o CNPJ.</a:t>
          </a:r>
        </a:p>
      </dgm:t>
    </dgm:pt>
    <dgm:pt modelId="{FDC26929-9645-4CF4-A8EE-D8A9245A1F42}" type="parTrans" cxnId="{159DB9D6-B6E3-4929-B923-30257EDDB622}">
      <dgm:prSet/>
      <dgm:spPr/>
      <dgm:t>
        <a:bodyPr/>
        <a:lstStyle/>
        <a:p>
          <a:endParaRPr lang="pt-BR"/>
        </a:p>
      </dgm:t>
    </dgm:pt>
    <dgm:pt modelId="{E1493D3F-A8BA-4032-8E81-4E199963B3A6}" type="sibTrans" cxnId="{159DB9D6-B6E3-4929-B923-30257EDDB622}">
      <dgm:prSet/>
      <dgm:spPr/>
      <dgm:t>
        <a:bodyPr/>
        <a:lstStyle/>
        <a:p>
          <a:endParaRPr lang="pt-BR"/>
        </a:p>
      </dgm:t>
    </dgm:pt>
    <dgm:pt modelId="{46344795-7233-415C-A0CB-0C0C6F47E027}">
      <dgm:prSet phldrT="[Texto]"/>
      <dgm:spPr/>
      <dgm:t>
        <a:bodyPr/>
        <a:lstStyle/>
        <a:p>
          <a:endParaRPr lang="pt-BR" dirty="0">
            <a:solidFill>
              <a:schemeClr val="bg1"/>
            </a:solidFill>
          </a:endParaRPr>
        </a:p>
      </dgm:t>
    </dgm:pt>
    <dgm:pt modelId="{AD2E0792-1FAD-4393-B70A-272983052D07}" type="sibTrans" cxnId="{536B653C-CA14-47D1-8D91-012F709DAD2D}">
      <dgm:prSet/>
      <dgm:spPr/>
      <dgm:t>
        <a:bodyPr/>
        <a:lstStyle/>
        <a:p>
          <a:endParaRPr lang="pt-BR"/>
        </a:p>
      </dgm:t>
    </dgm:pt>
    <dgm:pt modelId="{856501B4-84B1-471A-B6B1-FC6FD3C131CD}" type="parTrans" cxnId="{536B653C-CA14-47D1-8D91-012F709DAD2D}">
      <dgm:prSet/>
      <dgm:spPr/>
      <dgm:t>
        <a:bodyPr/>
        <a:lstStyle/>
        <a:p>
          <a:endParaRPr lang="pt-BR"/>
        </a:p>
      </dgm:t>
    </dgm:pt>
    <dgm:pt modelId="{FB114806-CD71-4D78-9C00-0D232345E512}" type="pres">
      <dgm:prSet presAssocID="{D4E8A4FB-ADCD-4C96-A990-2E56D8365B95}" presName="linear" presStyleCnt="0">
        <dgm:presLayoutVars>
          <dgm:animLvl val="lvl"/>
          <dgm:resizeHandles val="exact"/>
        </dgm:presLayoutVars>
      </dgm:prSet>
      <dgm:spPr/>
    </dgm:pt>
    <dgm:pt modelId="{FB0DF38E-CF1F-410E-9752-0BC0CA7937BF}" type="pres">
      <dgm:prSet presAssocID="{B523AF3D-7C63-4254-97BB-C673D5C4A21C}" presName="parentText" presStyleLbl="node1" presStyleIdx="0" presStyleCnt="5" custLinFactNeighborX="122" custLinFactNeighborY="46629">
        <dgm:presLayoutVars>
          <dgm:chMax val="0"/>
          <dgm:bulletEnabled val="1"/>
        </dgm:presLayoutVars>
      </dgm:prSet>
      <dgm:spPr/>
    </dgm:pt>
    <dgm:pt modelId="{C0C8B098-194C-49B0-A9E5-998C455F5AA7}" type="pres">
      <dgm:prSet presAssocID="{B523AF3D-7C63-4254-97BB-C673D5C4A21C}" presName="childText" presStyleLbl="revTx" presStyleIdx="0" presStyleCnt="2">
        <dgm:presLayoutVars>
          <dgm:bulletEnabled val="1"/>
        </dgm:presLayoutVars>
      </dgm:prSet>
      <dgm:spPr/>
    </dgm:pt>
    <dgm:pt modelId="{8D098FF6-0833-48DE-8BC9-4D157426D42B}" type="pres">
      <dgm:prSet presAssocID="{EBCE0245-0975-4610-897C-A3F6405D92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602913-5976-46B4-AFC2-B05324D22E1C}" type="pres">
      <dgm:prSet presAssocID="{EBCE0245-0975-4610-897C-A3F6405D92C2}" presName="childText" presStyleLbl="revTx" presStyleIdx="1" presStyleCnt="2">
        <dgm:presLayoutVars>
          <dgm:bulletEnabled val="1"/>
        </dgm:presLayoutVars>
      </dgm:prSet>
      <dgm:spPr/>
    </dgm:pt>
    <dgm:pt modelId="{6CE8BDB1-76E7-4EF7-9E5A-F68F6DB561F4}" type="pres">
      <dgm:prSet presAssocID="{A808B434-BA5A-4155-915C-49E0D7F4E0B4}" presName="parentText" presStyleLbl="node1" presStyleIdx="2" presStyleCnt="5" custLinFactY="-35126" custLinFactNeighborX="-122" custLinFactNeighborY="-100000">
        <dgm:presLayoutVars>
          <dgm:chMax val="0"/>
          <dgm:bulletEnabled val="1"/>
        </dgm:presLayoutVars>
      </dgm:prSet>
      <dgm:spPr/>
    </dgm:pt>
    <dgm:pt modelId="{BEF5C100-043C-4823-8702-07CC6C45DC0D}" type="pres">
      <dgm:prSet presAssocID="{90B6D8E5-3B1B-4EB7-AC63-70CC4740ED9C}" presName="spacer" presStyleCnt="0"/>
      <dgm:spPr/>
    </dgm:pt>
    <dgm:pt modelId="{83E60DFF-FC21-49B0-B0CB-DCEA3D3649F6}" type="pres">
      <dgm:prSet presAssocID="{603E4A25-0E58-483C-BFCF-54A6DA69D526}" presName="parentText" presStyleLbl="node1" presStyleIdx="3" presStyleCnt="5" custLinFactY="-17086" custLinFactNeighborY="-100000">
        <dgm:presLayoutVars>
          <dgm:chMax val="0"/>
          <dgm:bulletEnabled val="1"/>
        </dgm:presLayoutVars>
      </dgm:prSet>
      <dgm:spPr/>
    </dgm:pt>
    <dgm:pt modelId="{9DDC5555-F644-454E-9AE5-3AB91CB0997B}" type="pres">
      <dgm:prSet presAssocID="{54AAFF22-2220-4886-960A-6CE3646513B3}" presName="spacer" presStyleCnt="0"/>
      <dgm:spPr/>
    </dgm:pt>
    <dgm:pt modelId="{12B55E00-4FF5-4624-8201-96DDE755FD4B}" type="pres">
      <dgm:prSet presAssocID="{52ECBC2C-0453-48EF-9551-E70689984C9A}" presName="parentText" presStyleLbl="node1" presStyleIdx="4" presStyleCnt="5" custLinFactY="-12030" custLinFactNeighborX="-245" custLinFactNeighborY="-100000">
        <dgm:presLayoutVars>
          <dgm:chMax val="0"/>
          <dgm:bulletEnabled val="1"/>
        </dgm:presLayoutVars>
      </dgm:prSet>
      <dgm:spPr/>
    </dgm:pt>
  </dgm:ptLst>
  <dgm:cxnLst>
    <dgm:cxn modelId="{0D95C209-6FEE-486A-97BB-5D6A16A7EB57}" type="presOf" srcId="{52ECBC2C-0453-48EF-9551-E70689984C9A}" destId="{12B55E00-4FF5-4624-8201-96DDE755FD4B}" srcOrd="0" destOrd="0" presId="urn:microsoft.com/office/officeart/2005/8/layout/vList2"/>
    <dgm:cxn modelId="{BC2A2014-B508-4B3B-948A-F1E24DB5E784}" srcId="{B523AF3D-7C63-4254-97BB-C673D5C4A21C}" destId="{608E4280-8FC4-410F-BEF6-763D6E8439F7}" srcOrd="0" destOrd="0" parTransId="{01AA8351-4064-4EF9-8185-B5A5350B0880}" sibTransId="{52DED974-65C5-4EFD-AF02-656838DA92A6}"/>
    <dgm:cxn modelId="{BB1DB618-2E39-4CB6-9EA4-99450BD16EB8}" type="presOf" srcId="{603E4A25-0E58-483C-BFCF-54A6DA69D526}" destId="{83E60DFF-FC21-49B0-B0CB-DCEA3D3649F6}" srcOrd="0" destOrd="0" presId="urn:microsoft.com/office/officeart/2005/8/layout/vList2"/>
    <dgm:cxn modelId="{836C8A1A-393F-47A2-88EF-C1CEC7D08E94}" srcId="{D4E8A4FB-ADCD-4C96-A990-2E56D8365B95}" destId="{603E4A25-0E58-483C-BFCF-54A6DA69D526}" srcOrd="3" destOrd="0" parTransId="{C31AA39B-84D7-4474-92AA-8FEF0914005A}" sibTransId="{54AAFF22-2220-4886-960A-6CE3646513B3}"/>
    <dgm:cxn modelId="{8FD0BD34-2C02-4B46-A0DF-64A12E922CD1}" type="presOf" srcId="{A808B434-BA5A-4155-915C-49E0D7F4E0B4}" destId="{6CE8BDB1-76E7-4EF7-9E5A-F68F6DB561F4}" srcOrd="0" destOrd="0" presId="urn:microsoft.com/office/officeart/2005/8/layout/vList2"/>
    <dgm:cxn modelId="{536B653C-CA14-47D1-8D91-012F709DAD2D}" srcId="{EBCE0245-0975-4610-897C-A3F6405D92C2}" destId="{46344795-7233-415C-A0CB-0C0C6F47E027}" srcOrd="1" destOrd="0" parTransId="{856501B4-84B1-471A-B6B1-FC6FD3C131CD}" sibTransId="{AD2E0792-1FAD-4393-B70A-272983052D07}"/>
    <dgm:cxn modelId="{241ACC6A-CFD0-4D79-AD8C-1B36583450D1}" type="presOf" srcId="{EBCE0245-0975-4610-897C-A3F6405D92C2}" destId="{8D098FF6-0833-48DE-8BC9-4D157426D42B}" srcOrd="0" destOrd="0" presId="urn:microsoft.com/office/officeart/2005/8/layout/vList2"/>
    <dgm:cxn modelId="{B8AC1C4D-894E-45BA-B341-6EF075BD5EC9}" type="presOf" srcId="{B523AF3D-7C63-4254-97BB-C673D5C4A21C}" destId="{FB0DF38E-CF1F-410E-9752-0BC0CA7937BF}" srcOrd="0" destOrd="0" presId="urn:microsoft.com/office/officeart/2005/8/layout/vList2"/>
    <dgm:cxn modelId="{50F9C182-94A5-465B-AD09-995D23A566D4}" type="presOf" srcId="{D4E8A4FB-ADCD-4C96-A990-2E56D8365B95}" destId="{FB114806-CD71-4D78-9C00-0D232345E512}" srcOrd="0" destOrd="0" presId="urn:microsoft.com/office/officeart/2005/8/layout/vList2"/>
    <dgm:cxn modelId="{8373DE97-BDBD-48E8-9C97-0CBEDDC043B3}" type="presOf" srcId="{0519A7D5-6A5C-4025-A1AD-50C445E49FA4}" destId="{B7602913-5976-46B4-AFC2-B05324D22E1C}" srcOrd="0" destOrd="0" presId="urn:microsoft.com/office/officeart/2005/8/layout/vList2"/>
    <dgm:cxn modelId="{CA8B86B7-6663-4920-BD09-C5BF4966568D}" srcId="{D4E8A4FB-ADCD-4C96-A990-2E56D8365B95}" destId="{A808B434-BA5A-4155-915C-49E0D7F4E0B4}" srcOrd="2" destOrd="0" parTransId="{1421ED52-CD6B-4520-9FEB-15968A5C6C32}" sibTransId="{90B6D8E5-3B1B-4EB7-AC63-70CC4740ED9C}"/>
    <dgm:cxn modelId="{56CAA0BD-733C-4867-BCF9-B7EE41682CD8}" type="presOf" srcId="{608E4280-8FC4-410F-BEF6-763D6E8439F7}" destId="{C0C8B098-194C-49B0-A9E5-998C455F5AA7}" srcOrd="0" destOrd="0" presId="urn:microsoft.com/office/officeart/2005/8/layout/vList2"/>
    <dgm:cxn modelId="{159DB9D6-B6E3-4929-B923-30257EDDB622}" srcId="{D4E8A4FB-ADCD-4C96-A990-2E56D8365B95}" destId="{52ECBC2C-0453-48EF-9551-E70689984C9A}" srcOrd="4" destOrd="0" parTransId="{FDC26929-9645-4CF4-A8EE-D8A9245A1F42}" sibTransId="{E1493D3F-A8BA-4032-8E81-4E199963B3A6}"/>
    <dgm:cxn modelId="{AA64E8DE-A6F7-47CA-8365-C62063586CF6}" srcId="{D4E8A4FB-ADCD-4C96-A990-2E56D8365B95}" destId="{EBCE0245-0975-4610-897C-A3F6405D92C2}" srcOrd="1" destOrd="0" parTransId="{5671504A-AA18-4C34-9229-D7B140DC11C6}" sibTransId="{3D0A31D7-3435-4E23-8091-A3C8785E7E11}"/>
    <dgm:cxn modelId="{8B394AEE-7299-4ECD-990A-9B55B7AEB739}" type="presOf" srcId="{46344795-7233-415C-A0CB-0C0C6F47E027}" destId="{B7602913-5976-46B4-AFC2-B05324D22E1C}" srcOrd="0" destOrd="1" presId="urn:microsoft.com/office/officeart/2005/8/layout/vList2"/>
    <dgm:cxn modelId="{C0C680F1-D3AC-425F-A234-CF081D8EEBFB}" srcId="{EBCE0245-0975-4610-897C-A3F6405D92C2}" destId="{0519A7D5-6A5C-4025-A1AD-50C445E49FA4}" srcOrd="0" destOrd="0" parTransId="{23D7DA66-C9F7-4392-926A-F621C88393FE}" sibTransId="{5BC6EEEC-1167-49A0-8372-ACB167BDFBC1}"/>
    <dgm:cxn modelId="{328CF6FC-FB6B-42CF-877A-F4C011E17984}" srcId="{D4E8A4FB-ADCD-4C96-A990-2E56D8365B95}" destId="{B523AF3D-7C63-4254-97BB-C673D5C4A21C}" srcOrd="0" destOrd="0" parTransId="{3BEEAEEE-27A5-4D83-8038-4B441E95F78A}" sibTransId="{AE0F7EED-1F8D-42B1-A96E-147F7BACF2BA}"/>
    <dgm:cxn modelId="{44809998-0C97-45B2-97E6-3A8914517707}" type="presParOf" srcId="{FB114806-CD71-4D78-9C00-0D232345E512}" destId="{FB0DF38E-CF1F-410E-9752-0BC0CA7937BF}" srcOrd="0" destOrd="0" presId="urn:microsoft.com/office/officeart/2005/8/layout/vList2"/>
    <dgm:cxn modelId="{76170323-DA66-41BA-B5B8-813BA90FA8BA}" type="presParOf" srcId="{FB114806-CD71-4D78-9C00-0D232345E512}" destId="{C0C8B098-194C-49B0-A9E5-998C455F5AA7}" srcOrd="1" destOrd="0" presId="urn:microsoft.com/office/officeart/2005/8/layout/vList2"/>
    <dgm:cxn modelId="{0269F413-F09B-4264-894D-8E22D2E0DAC1}" type="presParOf" srcId="{FB114806-CD71-4D78-9C00-0D232345E512}" destId="{8D098FF6-0833-48DE-8BC9-4D157426D42B}" srcOrd="2" destOrd="0" presId="urn:microsoft.com/office/officeart/2005/8/layout/vList2"/>
    <dgm:cxn modelId="{B6207E0C-DC2F-46D6-A72A-8C5BB78ABF75}" type="presParOf" srcId="{FB114806-CD71-4D78-9C00-0D232345E512}" destId="{B7602913-5976-46B4-AFC2-B05324D22E1C}" srcOrd="3" destOrd="0" presId="urn:microsoft.com/office/officeart/2005/8/layout/vList2"/>
    <dgm:cxn modelId="{A2151730-34EB-4DC9-82DD-E99EE42FD79B}" type="presParOf" srcId="{FB114806-CD71-4D78-9C00-0D232345E512}" destId="{6CE8BDB1-76E7-4EF7-9E5A-F68F6DB561F4}" srcOrd="4" destOrd="0" presId="urn:microsoft.com/office/officeart/2005/8/layout/vList2"/>
    <dgm:cxn modelId="{D7AB8893-7380-4C19-83CA-FA7A1EB4CCEC}" type="presParOf" srcId="{FB114806-CD71-4D78-9C00-0D232345E512}" destId="{BEF5C100-043C-4823-8702-07CC6C45DC0D}" srcOrd="5" destOrd="0" presId="urn:microsoft.com/office/officeart/2005/8/layout/vList2"/>
    <dgm:cxn modelId="{252555C8-BA05-49DC-9485-5648706C077F}" type="presParOf" srcId="{FB114806-CD71-4D78-9C00-0D232345E512}" destId="{83E60DFF-FC21-49B0-B0CB-DCEA3D3649F6}" srcOrd="6" destOrd="0" presId="urn:microsoft.com/office/officeart/2005/8/layout/vList2"/>
    <dgm:cxn modelId="{E9C9F483-97B9-4C80-B8AB-4544F2E4415A}" type="presParOf" srcId="{FB114806-CD71-4D78-9C00-0D232345E512}" destId="{9DDC5555-F644-454E-9AE5-3AB91CB0997B}" srcOrd="7" destOrd="0" presId="urn:microsoft.com/office/officeart/2005/8/layout/vList2"/>
    <dgm:cxn modelId="{0C9A235C-733F-464C-BE9E-3C6C5411CE6F}" type="presParOf" srcId="{FB114806-CD71-4D78-9C00-0D232345E512}" destId="{12B55E00-4FF5-4624-8201-96DDE755FD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A43BCC-C0E9-4C5C-84CC-92C1DF76AAB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79580C-6C10-4B78-8D8F-FA1E89088058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DBE</a:t>
          </a:r>
        </a:p>
      </dgm:t>
    </dgm:pt>
    <dgm:pt modelId="{D149F09A-88C3-4DB1-A40C-020DDE4CB991}" type="parTrans" cxnId="{170D3456-FD49-47FB-BA19-81907D89F47A}">
      <dgm:prSet/>
      <dgm:spPr/>
      <dgm:t>
        <a:bodyPr/>
        <a:lstStyle/>
        <a:p>
          <a:endParaRPr lang="pt-BR"/>
        </a:p>
      </dgm:t>
    </dgm:pt>
    <dgm:pt modelId="{E69D6FE1-6334-4114-A235-D68B4EAEE03C}" type="sibTrans" cxnId="{170D3456-FD49-47FB-BA19-81907D89F47A}">
      <dgm:prSet/>
      <dgm:spPr/>
      <dgm:t>
        <a:bodyPr/>
        <a:lstStyle/>
        <a:p>
          <a:endParaRPr lang="pt-BR"/>
        </a:p>
      </dgm:t>
    </dgm:pt>
    <dgm:pt modelId="{C7136FDF-5D82-4DDC-A9BF-3F64105D036D}">
      <dgm:prSet phldrT="[Texto]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Lei</a:t>
          </a:r>
        </a:p>
      </dgm:t>
    </dgm:pt>
    <dgm:pt modelId="{09548CA0-B296-4787-9718-AF6E83718FE3}" type="parTrans" cxnId="{CF3951D2-330D-4F43-95A9-D2796C20B499}">
      <dgm:prSet/>
      <dgm:spPr/>
      <dgm:t>
        <a:bodyPr/>
        <a:lstStyle/>
        <a:p>
          <a:endParaRPr lang="pt-BR"/>
        </a:p>
      </dgm:t>
    </dgm:pt>
    <dgm:pt modelId="{DCEA593A-02E8-465E-ABCC-DE40C4C53B1E}" type="sibTrans" cxnId="{CF3951D2-330D-4F43-95A9-D2796C20B499}">
      <dgm:prSet/>
      <dgm:spPr/>
      <dgm:t>
        <a:bodyPr/>
        <a:lstStyle/>
        <a:p>
          <a:endParaRPr lang="pt-BR"/>
        </a:p>
      </dgm:t>
    </dgm:pt>
    <dgm:pt modelId="{3B702AE1-FAF3-43FF-A4A2-6548CFA41B52}">
      <dgm:prSet phldrT="[Texto]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Designação Responsável</a:t>
          </a:r>
        </a:p>
      </dgm:t>
    </dgm:pt>
    <dgm:pt modelId="{F7E3D60A-3EF1-440C-9E3F-7EB269DA60E8}" type="parTrans" cxnId="{AB6D1A4E-8A4D-4914-A14E-668C525746AC}">
      <dgm:prSet/>
      <dgm:spPr/>
      <dgm:t>
        <a:bodyPr/>
        <a:lstStyle/>
        <a:p>
          <a:endParaRPr lang="pt-BR"/>
        </a:p>
      </dgm:t>
    </dgm:pt>
    <dgm:pt modelId="{B7A414BD-049A-4096-B44B-79FE5EAE477C}" type="sibTrans" cxnId="{AB6D1A4E-8A4D-4914-A14E-668C525746AC}">
      <dgm:prSet/>
      <dgm:spPr/>
      <dgm:t>
        <a:bodyPr/>
        <a:lstStyle/>
        <a:p>
          <a:endParaRPr lang="pt-BR"/>
        </a:p>
      </dgm:t>
    </dgm:pt>
    <dgm:pt modelId="{18BC40A5-BFFA-4CBA-9BF4-3F4253A17F9D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/>
            <a:t>RFB</a:t>
          </a:r>
        </a:p>
      </dgm:t>
    </dgm:pt>
    <dgm:pt modelId="{E3D3152C-4E8E-40BC-B4DD-CCFBCC533FE0}" type="parTrans" cxnId="{A57FC890-18E0-4C55-B092-E074C9ED533B}">
      <dgm:prSet/>
      <dgm:spPr/>
      <dgm:t>
        <a:bodyPr/>
        <a:lstStyle/>
        <a:p>
          <a:endParaRPr lang="pt-BR"/>
        </a:p>
      </dgm:t>
    </dgm:pt>
    <dgm:pt modelId="{BBA3D837-D94A-44D2-BFD0-594406918755}" type="sibTrans" cxnId="{A57FC890-18E0-4C55-B092-E074C9ED533B}">
      <dgm:prSet/>
      <dgm:spPr/>
      <dgm:t>
        <a:bodyPr/>
        <a:lstStyle/>
        <a:p>
          <a:endParaRPr lang="pt-BR"/>
        </a:p>
      </dgm:t>
    </dgm:pt>
    <dgm:pt modelId="{A0FBF643-668D-44D5-9894-ED5F1B613D7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chemeClr val="bg1"/>
              </a:solidFill>
            </a:rPr>
            <a:t>    DBE e Anexos   </a:t>
          </a:r>
        </a:p>
      </dgm:t>
    </dgm:pt>
    <dgm:pt modelId="{E31F9F3E-B956-476A-97FA-0777A8EDA89A}" type="parTrans" cxnId="{7BFC1769-2805-4E58-97E0-CA663BB1FFAB}">
      <dgm:prSet/>
      <dgm:spPr/>
      <dgm:t>
        <a:bodyPr/>
        <a:lstStyle/>
        <a:p>
          <a:endParaRPr lang="pt-BR"/>
        </a:p>
      </dgm:t>
    </dgm:pt>
    <dgm:pt modelId="{E672FEE7-A842-47CD-8832-E03C8ACAA651}" type="sibTrans" cxnId="{7BFC1769-2805-4E58-97E0-CA663BB1FFAB}">
      <dgm:prSet/>
      <dgm:spPr/>
      <dgm:t>
        <a:bodyPr/>
        <a:lstStyle/>
        <a:p>
          <a:endParaRPr lang="pt-BR"/>
        </a:p>
      </dgm:t>
    </dgm:pt>
    <dgm:pt modelId="{D3F04E3F-4398-47FE-A3DD-EB3AAA961332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RFB</a:t>
          </a:r>
        </a:p>
      </dgm:t>
    </dgm:pt>
    <dgm:pt modelId="{35945E92-6C88-41E7-BEBC-8B43AE9B391C}" type="parTrans" cxnId="{E1DDDE57-C60F-4119-B709-AB3B9482305B}">
      <dgm:prSet/>
      <dgm:spPr/>
      <dgm:t>
        <a:bodyPr/>
        <a:lstStyle/>
        <a:p>
          <a:endParaRPr lang="pt-BR"/>
        </a:p>
      </dgm:t>
    </dgm:pt>
    <dgm:pt modelId="{74444A92-0691-4454-A0CE-19E6154113F6}" type="sibTrans" cxnId="{E1DDDE57-C60F-4119-B709-AB3B9482305B}">
      <dgm:prSet/>
      <dgm:spPr/>
      <dgm:t>
        <a:bodyPr/>
        <a:lstStyle/>
        <a:p>
          <a:endParaRPr lang="pt-BR"/>
        </a:p>
      </dgm:t>
    </dgm:pt>
    <dgm:pt modelId="{18FCBC6E-2CF8-4479-B9F3-04B476C45311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CNPJ</a:t>
          </a:r>
        </a:p>
      </dgm:t>
    </dgm:pt>
    <dgm:pt modelId="{59780C7C-1E6E-4550-8F43-3803FE87725F}" type="parTrans" cxnId="{8B15089B-D9FE-4FA1-8BFC-BDF9BA884452}">
      <dgm:prSet/>
      <dgm:spPr/>
      <dgm:t>
        <a:bodyPr/>
        <a:lstStyle/>
        <a:p>
          <a:endParaRPr lang="pt-BR"/>
        </a:p>
      </dgm:t>
    </dgm:pt>
    <dgm:pt modelId="{7D8E0A8A-C8E3-4567-88D0-D32ED57AD4E2}" type="sibTrans" cxnId="{8B15089B-D9FE-4FA1-8BFC-BDF9BA884452}">
      <dgm:prSet/>
      <dgm:spPr/>
      <dgm:t>
        <a:bodyPr/>
        <a:lstStyle/>
        <a:p>
          <a:endParaRPr lang="pt-BR"/>
        </a:p>
      </dgm:t>
    </dgm:pt>
    <dgm:pt modelId="{9A44CE9F-97DC-4864-BBE6-CB55E7208ADB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Inscrição ou Alteração</a:t>
          </a:r>
        </a:p>
      </dgm:t>
    </dgm:pt>
    <dgm:pt modelId="{2D213853-BE18-413D-91E9-BA1B104577CF}" type="parTrans" cxnId="{C835DCA4-83E5-436E-BC04-90E078264644}">
      <dgm:prSet/>
      <dgm:spPr/>
      <dgm:t>
        <a:bodyPr/>
        <a:lstStyle/>
        <a:p>
          <a:endParaRPr lang="pt-BR"/>
        </a:p>
      </dgm:t>
    </dgm:pt>
    <dgm:pt modelId="{9B9712F5-241A-42E4-B241-3C894D78A42A}" type="sibTrans" cxnId="{C835DCA4-83E5-436E-BC04-90E078264644}">
      <dgm:prSet/>
      <dgm:spPr/>
      <dgm:t>
        <a:bodyPr/>
        <a:lstStyle/>
        <a:p>
          <a:endParaRPr lang="pt-BR"/>
        </a:p>
      </dgm:t>
    </dgm:pt>
    <dgm:pt modelId="{2EFD853E-680E-45E9-AC2F-00AB3DCCB0BC}">
      <dgm:prSet phldrT="[Texto]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RG e CPF do Responsável</a:t>
          </a:r>
        </a:p>
      </dgm:t>
    </dgm:pt>
    <dgm:pt modelId="{687B1EC4-E1E4-4518-9994-8C8C75B308AD}" type="parTrans" cxnId="{838F7694-478F-4629-B6D3-CF008357291D}">
      <dgm:prSet/>
      <dgm:spPr/>
      <dgm:t>
        <a:bodyPr/>
        <a:lstStyle/>
        <a:p>
          <a:endParaRPr lang="pt-BR"/>
        </a:p>
      </dgm:t>
    </dgm:pt>
    <dgm:pt modelId="{5A6FC630-2F84-4F3A-8875-D3BB30A1A796}" type="sibTrans" cxnId="{838F7694-478F-4629-B6D3-CF008357291D}">
      <dgm:prSet/>
      <dgm:spPr/>
      <dgm:t>
        <a:bodyPr/>
        <a:lstStyle/>
        <a:p>
          <a:endParaRPr lang="pt-BR"/>
        </a:p>
      </dgm:t>
    </dgm:pt>
    <dgm:pt modelId="{440A7412-7055-4F8E-A47E-D9CA8AF462E0}" type="pres">
      <dgm:prSet presAssocID="{9BA43BCC-C0E9-4C5C-84CC-92C1DF76AAB4}" presName="theList" presStyleCnt="0">
        <dgm:presLayoutVars>
          <dgm:dir/>
          <dgm:animLvl val="lvl"/>
          <dgm:resizeHandles val="exact"/>
        </dgm:presLayoutVars>
      </dgm:prSet>
      <dgm:spPr/>
    </dgm:pt>
    <dgm:pt modelId="{BA71102C-F7AE-4F97-A00B-260FF70B2721}" type="pres">
      <dgm:prSet presAssocID="{7179580C-6C10-4B78-8D8F-FA1E89088058}" presName="compNode" presStyleCnt="0"/>
      <dgm:spPr/>
    </dgm:pt>
    <dgm:pt modelId="{634E4E11-FC20-4198-A770-5D6FC82C244B}" type="pres">
      <dgm:prSet presAssocID="{7179580C-6C10-4B78-8D8F-FA1E89088058}" presName="noGeometry" presStyleCnt="0"/>
      <dgm:spPr/>
    </dgm:pt>
    <dgm:pt modelId="{44FA31FB-3214-4E72-BBE2-9D7A30B960E7}" type="pres">
      <dgm:prSet presAssocID="{7179580C-6C10-4B78-8D8F-FA1E89088058}" presName="childTextVisible" presStyleLbl="bgAccFollowNode1" presStyleIdx="0" presStyleCnt="3">
        <dgm:presLayoutVars>
          <dgm:bulletEnabled val="1"/>
        </dgm:presLayoutVars>
      </dgm:prSet>
      <dgm:spPr/>
    </dgm:pt>
    <dgm:pt modelId="{19B29224-92BE-49C0-8A85-D62223DC91B5}" type="pres">
      <dgm:prSet presAssocID="{7179580C-6C10-4B78-8D8F-FA1E89088058}" presName="childTextHidden" presStyleLbl="bgAccFollowNode1" presStyleIdx="0" presStyleCnt="3"/>
      <dgm:spPr/>
    </dgm:pt>
    <dgm:pt modelId="{084662A2-C74D-40C6-9A4B-8B54847C8DF4}" type="pres">
      <dgm:prSet presAssocID="{7179580C-6C10-4B78-8D8F-FA1E8908805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3EAB180-AF41-44DB-947F-CFF3B4CA9ADD}" type="pres">
      <dgm:prSet presAssocID="{7179580C-6C10-4B78-8D8F-FA1E89088058}" presName="aSpace" presStyleCnt="0"/>
      <dgm:spPr/>
    </dgm:pt>
    <dgm:pt modelId="{75C01D67-B09E-481E-990B-C4919D5A41CF}" type="pres">
      <dgm:prSet presAssocID="{18BC40A5-BFFA-4CBA-9BF4-3F4253A17F9D}" presName="compNode" presStyleCnt="0"/>
      <dgm:spPr/>
    </dgm:pt>
    <dgm:pt modelId="{6D2709A9-2D64-4301-A138-4A762534DCEE}" type="pres">
      <dgm:prSet presAssocID="{18BC40A5-BFFA-4CBA-9BF4-3F4253A17F9D}" presName="noGeometry" presStyleCnt="0"/>
      <dgm:spPr/>
    </dgm:pt>
    <dgm:pt modelId="{4B6D9229-9E85-4912-A876-8AD8738E64BE}" type="pres">
      <dgm:prSet presAssocID="{18BC40A5-BFFA-4CBA-9BF4-3F4253A17F9D}" presName="childTextVisible" presStyleLbl="bgAccFollowNode1" presStyleIdx="1" presStyleCnt="3" custScaleX="138797">
        <dgm:presLayoutVars>
          <dgm:bulletEnabled val="1"/>
        </dgm:presLayoutVars>
      </dgm:prSet>
      <dgm:spPr/>
    </dgm:pt>
    <dgm:pt modelId="{8CBC3A4D-DC4C-43FD-A4F7-9128F2FB5231}" type="pres">
      <dgm:prSet presAssocID="{18BC40A5-BFFA-4CBA-9BF4-3F4253A17F9D}" presName="childTextHidden" presStyleLbl="bgAccFollowNode1" presStyleIdx="1" presStyleCnt="3"/>
      <dgm:spPr/>
    </dgm:pt>
    <dgm:pt modelId="{DF6683C3-E7FF-4210-B2E1-5B20DCBA4C7F}" type="pres">
      <dgm:prSet presAssocID="{18BC40A5-BFFA-4CBA-9BF4-3F4253A17F9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7B0C622-DB86-42DB-92E0-D4B2598C0DA7}" type="pres">
      <dgm:prSet presAssocID="{18BC40A5-BFFA-4CBA-9BF4-3F4253A17F9D}" presName="aSpace" presStyleCnt="0"/>
      <dgm:spPr/>
    </dgm:pt>
    <dgm:pt modelId="{2607463D-F506-4980-A3E3-9CFF55D86AFA}" type="pres">
      <dgm:prSet presAssocID="{D3F04E3F-4398-47FE-A3DD-EB3AAA961332}" presName="compNode" presStyleCnt="0"/>
      <dgm:spPr/>
    </dgm:pt>
    <dgm:pt modelId="{68A1ECAE-C23F-44E0-88E1-8A3D71B00C37}" type="pres">
      <dgm:prSet presAssocID="{D3F04E3F-4398-47FE-A3DD-EB3AAA961332}" presName="noGeometry" presStyleCnt="0"/>
      <dgm:spPr/>
    </dgm:pt>
    <dgm:pt modelId="{E6D588E5-AD72-48BB-BE98-479C0ADE6F1F}" type="pres">
      <dgm:prSet presAssocID="{D3F04E3F-4398-47FE-A3DD-EB3AAA961332}" presName="childTextVisible" presStyleLbl="bgAccFollowNode1" presStyleIdx="2" presStyleCnt="3" custScaleX="75611">
        <dgm:presLayoutVars>
          <dgm:bulletEnabled val="1"/>
        </dgm:presLayoutVars>
      </dgm:prSet>
      <dgm:spPr/>
    </dgm:pt>
    <dgm:pt modelId="{4B91F410-8B92-431F-B717-4031FCCFAEED}" type="pres">
      <dgm:prSet presAssocID="{D3F04E3F-4398-47FE-A3DD-EB3AAA961332}" presName="childTextHidden" presStyleLbl="bgAccFollowNode1" presStyleIdx="2" presStyleCnt="3"/>
      <dgm:spPr/>
    </dgm:pt>
    <dgm:pt modelId="{18D93E0D-D76A-4983-8CD0-5ED1CDE3F990}" type="pres">
      <dgm:prSet presAssocID="{D3F04E3F-4398-47FE-A3DD-EB3AAA961332}" presName="parentText" presStyleLbl="node1" presStyleIdx="2" presStyleCnt="3" custLinFactNeighborX="20883" custLinFactNeighborY="143">
        <dgm:presLayoutVars>
          <dgm:chMax val="1"/>
          <dgm:bulletEnabled val="1"/>
        </dgm:presLayoutVars>
      </dgm:prSet>
      <dgm:spPr/>
    </dgm:pt>
  </dgm:ptLst>
  <dgm:cxnLst>
    <dgm:cxn modelId="{350F1207-C203-486C-A744-D3B93C521B64}" type="presOf" srcId="{18FCBC6E-2CF8-4479-B9F3-04B476C45311}" destId="{E6D588E5-AD72-48BB-BE98-479C0ADE6F1F}" srcOrd="0" destOrd="0" presId="urn:microsoft.com/office/officeart/2005/8/layout/hProcess6"/>
    <dgm:cxn modelId="{1EA67C24-5B32-4917-BAF9-7ACF4CF7D498}" type="presOf" srcId="{2EFD853E-680E-45E9-AC2F-00AB3DCCB0BC}" destId="{19B29224-92BE-49C0-8A85-D62223DC91B5}" srcOrd="1" destOrd="2" presId="urn:microsoft.com/office/officeart/2005/8/layout/hProcess6"/>
    <dgm:cxn modelId="{27E2DC26-5A29-4966-93D1-722C5997ED0A}" type="presOf" srcId="{A0FBF643-668D-44D5-9894-ED5F1B613D79}" destId="{4B6D9229-9E85-4912-A876-8AD8738E64BE}" srcOrd="0" destOrd="0" presId="urn:microsoft.com/office/officeart/2005/8/layout/hProcess6"/>
    <dgm:cxn modelId="{FAA04A29-34C8-43D0-A916-32C4DDE73CEC}" type="presOf" srcId="{C7136FDF-5D82-4DDC-A9BF-3F64105D036D}" destId="{19B29224-92BE-49C0-8A85-D62223DC91B5}" srcOrd="1" destOrd="0" presId="urn:microsoft.com/office/officeart/2005/8/layout/hProcess6"/>
    <dgm:cxn modelId="{9ECA732E-4618-48CE-89B7-A788FA41DA28}" type="presOf" srcId="{2EFD853E-680E-45E9-AC2F-00AB3DCCB0BC}" destId="{44FA31FB-3214-4E72-BBE2-9D7A30B960E7}" srcOrd="0" destOrd="2" presId="urn:microsoft.com/office/officeart/2005/8/layout/hProcess6"/>
    <dgm:cxn modelId="{CA336538-9A5A-422B-9D38-EC52E2C2118A}" type="presOf" srcId="{9BA43BCC-C0E9-4C5C-84CC-92C1DF76AAB4}" destId="{440A7412-7055-4F8E-A47E-D9CA8AF462E0}" srcOrd="0" destOrd="0" presId="urn:microsoft.com/office/officeart/2005/8/layout/hProcess6"/>
    <dgm:cxn modelId="{7BFC1769-2805-4E58-97E0-CA663BB1FFAB}" srcId="{18BC40A5-BFFA-4CBA-9BF4-3F4253A17F9D}" destId="{A0FBF643-668D-44D5-9894-ED5F1B613D79}" srcOrd="0" destOrd="0" parTransId="{E31F9F3E-B956-476A-97FA-0777A8EDA89A}" sibTransId="{E672FEE7-A842-47CD-8832-E03C8ACAA651}"/>
    <dgm:cxn modelId="{AB6D1A4E-8A4D-4914-A14E-668C525746AC}" srcId="{7179580C-6C10-4B78-8D8F-FA1E89088058}" destId="{3B702AE1-FAF3-43FF-A4A2-6548CFA41B52}" srcOrd="1" destOrd="0" parTransId="{F7E3D60A-3EF1-440C-9E3F-7EB269DA60E8}" sibTransId="{B7A414BD-049A-4096-B44B-79FE5EAE477C}"/>
    <dgm:cxn modelId="{0FCEC26E-695A-4D08-9C96-3F2D62A190BF}" type="presOf" srcId="{9A44CE9F-97DC-4864-BBE6-CB55E7208ADB}" destId="{E6D588E5-AD72-48BB-BE98-479C0ADE6F1F}" srcOrd="0" destOrd="1" presId="urn:microsoft.com/office/officeart/2005/8/layout/hProcess6"/>
    <dgm:cxn modelId="{1C41DE4E-94D5-4FF1-ADAD-1A36F60DD0C3}" type="presOf" srcId="{D3F04E3F-4398-47FE-A3DD-EB3AAA961332}" destId="{18D93E0D-D76A-4983-8CD0-5ED1CDE3F990}" srcOrd="0" destOrd="0" presId="urn:microsoft.com/office/officeart/2005/8/layout/hProcess6"/>
    <dgm:cxn modelId="{E862E655-300F-4BD5-A76C-F10E1AC92C45}" type="presOf" srcId="{18FCBC6E-2CF8-4479-B9F3-04B476C45311}" destId="{4B91F410-8B92-431F-B717-4031FCCFAEED}" srcOrd="1" destOrd="0" presId="urn:microsoft.com/office/officeart/2005/8/layout/hProcess6"/>
    <dgm:cxn modelId="{170D3456-FD49-47FB-BA19-81907D89F47A}" srcId="{9BA43BCC-C0E9-4C5C-84CC-92C1DF76AAB4}" destId="{7179580C-6C10-4B78-8D8F-FA1E89088058}" srcOrd="0" destOrd="0" parTransId="{D149F09A-88C3-4DB1-A40C-020DDE4CB991}" sibTransId="{E69D6FE1-6334-4114-A235-D68B4EAEE03C}"/>
    <dgm:cxn modelId="{72389D77-5F78-404D-9DB0-CE5BAA06A0E8}" type="presOf" srcId="{A0FBF643-668D-44D5-9894-ED5F1B613D79}" destId="{8CBC3A4D-DC4C-43FD-A4F7-9128F2FB5231}" srcOrd="1" destOrd="0" presId="urn:microsoft.com/office/officeart/2005/8/layout/hProcess6"/>
    <dgm:cxn modelId="{E1DDDE57-C60F-4119-B709-AB3B9482305B}" srcId="{9BA43BCC-C0E9-4C5C-84CC-92C1DF76AAB4}" destId="{D3F04E3F-4398-47FE-A3DD-EB3AAA961332}" srcOrd="2" destOrd="0" parTransId="{35945E92-6C88-41E7-BEBC-8B43AE9B391C}" sibTransId="{74444A92-0691-4454-A0CE-19E6154113F6}"/>
    <dgm:cxn modelId="{0FDA4C78-1FE7-4F65-9E7A-5DD8B8679C6F}" type="presOf" srcId="{C7136FDF-5D82-4DDC-A9BF-3F64105D036D}" destId="{44FA31FB-3214-4E72-BBE2-9D7A30B960E7}" srcOrd="0" destOrd="0" presId="urn:microsoft.com/office/officeart/2005/8/layout/hProcess6"/>
    <dgm:cxn modelId="{A57FC890-18E0-4C55-B092-E074C9ED533B}" srcId="{9BA43BCC-C0E9-4C5C-84CC-92C1DF76AAB4}" destId="{18BC40A5-BFFA-4CBA-9BF4-3F4253A17F9D}" srcOrd="1" destOrd="0" parTransId="{E3D3152C-4E8E-40BC-B4DD-CCFBCC533FE0}" sibTransId="{BBA3D837-D94A-44D2-BFD0-594406918755}"/>
    <dgm:cxn modelId="{838F7694-478F-4629-B6D3-CF008357291D}" srcId="{7179580C-6C10-4B78-8D8F-FA1E89088058}" destId="{2EFD853E-680E-45E9-AC2F-00AB3DCCB0BC}" srcOrd="2" destOrd="0" parTransId="{687B1EC4-E1E4-4518-9994-8C8C75B308AD}" sibTransId="{5A6FC630-2F84-4F3A-8875-D3BB30A1A796}"/>
    <dgm:cxn modelId="{8B15089B-D9FE-4FA1-8BFC-BDF9BA884452}" srcId="{D3F04E3F-4398-47FE-A3DD-EB3AAA961332}" destId="{18FCBC6E-2CF8-4479-B9F3-04B476C45311}" srcOrd="0" destOrd="0" parTransId="{59780C7C-1E6E-4550-8F43-3803FE87725F}" sibTransId="{7D8E0A8A-C8E3-4567-88D0-D32ED57AD4E2}"/>
    <dgm:cxn modelId="{C835DCA4-83E5-436E-BC04-90E078264644}" srcId="{D3F04E3F-4398-47FE-A3DD-EB3AAA961332}" destId="{9A44CE9F-97DC-4864-BBE6-CB55E7208ADB}" srcOrd="1" destOrd="0" parTransId="{2D213853-BE18-413D-91E9-BA1B104577CF}" sibTransId="{9B9712F5-241A-42E4-B241-3C894D78A42A}"/>
    <dgm:cxn modelId="{376399B5-23AA-4C85-B45D-E296F1F49934}" type="presOf" srcId="{18BC40A5-BFFA-4CBA-9BF4-3F4253A17F9D}" destId="{DF6683C3-E7FF-4210-B2E1-5B20DCBA4C7F}" srcOrd="0" destOrd="0" presId="urn:microsoft.com/office/officeart/2005/8/layout/hProcess6"/>
    <dgm:cxn modelId="{5E5D1BB6-646D-4131-A113-7A356D03EE1E}" type="presOf" srcId="{9A44CE9F-97DC-4864-BBE6-CB55E7208ADB}" destId="{4B91F410-8B92-431F-B717-4031FCCFAEED}" srcOrd="1" destOrd="1" presId="urn:microsoft.com/office/officeart/2005/8/layout/hProcess6"/>
    <dgm:cxn modelId="{6324D3B6-2539-4A14-B7D1-944813D9029B}" type="presOf" srcId="{3B702AE1-FAF3-43FF-A4A2-6548CFA41B52}" destId="{19B29224-92BE-49C0-8A85-D62223DC91B5}" srcOrd="1" destOrd="1" presId="urn:microsoft.com/office/officeart/2005/8/layout/hProcess6"/>
    <dgm:cxn modelId="{CF3951D2-330D-4F43-95A9-D2796C20B499}" srcId="{7179580C-6C10-4B78-8D8F-FA1E89088058}" destId="{C7136FDF-5D82-4DDC-A9BF-3F64105D036D}" srcOrd="0" destOrd="0" parTransId="{09548CA0-B296-4787-9718-AF6E83718FE3}" sibTransId="{DCEA593A-02E8-465E-ABCC-DE40C4C53B1E}"/>
    <dgm:cxn modelId="{91A75ED3-E0B7-4AE9-9F47-9FA7766D00C7}" type="presOf" srcId="{7179580C-6C10-4B78-8D8F-FA1E89088058}" destId="{084662A2-C74D-40C6-9A4B-8B54847C8DF4}" srcOrd="0" destOrd="0" presId="urn:microsoft.com/office/officeart/2005/8/layout/hProcess6"/>
    <dgm:cxn modelId="{050677FA-C09A-4623-9723-AF23491018DD}" type="presOf" srcId="{3B702AE1-FAF3-43FF-A4A2-6548CFA41B52}" destId="{44FA31FB-3214-4E72-BBE2-9D7A30B960E7}" srcOrd="0" destOrd="1" presId="urn:microsoft.com/office/officeart/2005/8/layout/hProcess6"/>
    <dgm:cxn modelId="{FA7EA15D-927D-43D4-9A30-99076D499809}" type="presParOf" srcId="{440A7412-7055-4F8E-A47E-D9CA8AF462E0}" destId="{BA71102C-F7AE-4F97-A00B-260FF70B2721}" srcOrd="0" destOrd="0" presId="urn:microsoft.com/office/officeart/2005/8/layout/hProcess6"/>
    <dgm:cxn modelId="{7F1BA46B-BE2C-4F8A-AF7C-CE48B8900465}" type="presParOf" srcId="{BA71102C-F7AE-4F97-A00B-260FF70B2721}" destId="{634E4E11-FC20-4198-A770-5D6FC82C244B}" srcOrd="0" destOrd="0" presId="urn:microsoft.com/office/officeart/2005/8/layout/hProcess6"/>
    <dgm:cxn modelId="{16F97038-301F-4C33-ABDC-7ACD16EA8B18}" type="presParOf" srcId="{BA71102C-F7AE-4F97-A00B-260FF70B2721}" destId="{44FA31FB-3214-4E72-BBE2-9D7A30B960E7}" srcOrd="1" destOrd="0" presId="urn:microsoft.com/office/officeart/2005/8/layout/hProcess6"/>
    <dgm:cxn modelId="{1D3AE56D-FB9F-43D5-860F-3478F5BCB864}" type="presParOf" srcId="{BA71102C-F7AE-4F97-A00B-260FF70B2721}" destId="{19B29224-92BE-49C0-8A85-D62223DC91B5}" srcOrd="2" destOrd="0" presId="urn:microsoft.com/office/officeart/2005/8/layout/hProcess6"/>
    <dgm:cxn modelId="{4FA324E4-DC8D-4CF4-A526-7DD87F069993}" type="presParOf" srcId="{BA71102C-F7AE-4F97-A00B-260FF70B2721}" destId="{084662A2-C74D-40C6-9A4B-8B54847C8DF4}" srcOrd="3" destOrd="0" presId="urn:microsoft.com/office/officeart/2005/8/layout/hProcess6"/>
    <dgm:cxn modelId="{BA644963-AE14-42D9-8B43-089703ACFC09}" type="presParOf" srcId="{440A7412-7055-4F8E-A47E-D9CA8AF462E0}" destId="{C3EAB180-AF41-44DB-947F-CFF3B4CA9ADD}" srcOrd="1" destOrd="0" presId="urn:microsoft.com/office/officeart/2005/8/layout/hProcess6"/>
    <dgm:cxn modelId="{4CDAADAE-2D0F-47C1-B4AB-AA557E2EA3D8}" type="presParOf" srcId="{440A7412-7055-4F8E-A47E-D9CA8AF462E0}" destId="{75C01D67-B09E-481E-990B-C4919D5A41CF}" srcOrd="2" destOrd="0" presId="urn:microsoft.com/office/officeart/2005/8/layout/hProcess6"/>
    <dgm:cxn modelId="{F48B4019-CF49-47F0-9880-8427DCD6443B}" type="presParOf" srcId="{75C01D67-B09E-481E-990B-C4919D5A41CF}" destId="{6D2709A9-2D64-4301-A138-4A762534DCEE}" srcOrd="0" destOrd="0" presId="urn:microsoft.com/office/officeart/2005/8/layout/hProcess6"/>
    <dgm:cxn modelId="{8D9BA654-2C84-4CD9-93BA-20AFED9E0B4E}" type="presParOf" srcId="{75C01D67-B09E-481E-990B-C4919D5A41CF}" destId="{4B6D9229-9E85-4912-A876-8AD8738E64BE}" srcOrd="1" destOrd="0" presId="urn:microsoft.com/office/officeart/2005/8/layout/hProcess6"/>
    <dgm:cxn modelId="{E2D1F44A-C12C-487C-9B1C-08689AB2C424}" type="presParOf" srcId="{75C01D67-B09E-481E-990B-C4919D5A41CF}" destId="{8CBC3A4D-DC4C-43FD-A4F7-9128F2FB5231}" srcOrd="2" destOrd="0" presId="urn:microsoft.com/office/officeart/2005/8/layout/hProcess6"/>
    <dgm:cxn modelId="{02171CBA-CF36-4C4F-BD66-74C33F88DD1B}" type="presParOf" srcId="{75C01D67-B09E-481E-990B-C4919D5A41CF}" destId="{DF6683C3-E7FF-4210-B2E1-5B20DCBA4C7F}" srcOrd="3" destOrd="0" presId="urn:microsoft.com/office/officeart/2005/8/layout/hProcess6"/>
    <dgm:cxn modelId="{CCD5683A-93E9-4348-9910-3E0E9DF14EC9}" type="presParOf" srcId="{440A7412-7055-4F8E-A47E-D9CA8AF462E0}" destId="{E7B0C622-DB86-42DB-92E0-D4B2598C0DA7}" srcOrd="3" destOrd="0" presId="urn:microsoft.com/office/officeart/2005/8/layout/hProcess6"/>
    <dgm:cxn modelId="{2713A9E3-4E29-42AB-988F-A03087C5FE52}" type="presParOf" srcId="{440A7412-7055-4F8E-A47E-D9CA8AF462E0}" destId="{2607463D-F506-4980-A3E3-9CFF55D86AFA}" srcOrd="4" destOrd="0" presId="urn:microsoft.com/office/officeart/2005/8/layout/hProcess6"/>
    <dgm:cxn modelId="{3CDA728A-0599-4B15-A14D-8738DE00AE06}" type="presParOf" srcId="{2607463D-F506-4980-A3E3-9CFF55D86AFA}" destId="{68A1ECAE-C23F-44E0-88E1-8A3D71B00C37}" srcOrd="0" destOrd="0" presId="urn:microsoft.com/office/officeart/2005/8/layout/hProcess6"/>
    <dgm:cxn modelId="{6798FF60-5D20-4138-8191-1F5203BAFBFA}" type="presParOf" srcId="{2607463D-F506-4980-A3E3-9CFF55D86AFA}" destId="{E6D588E5-AD72-48BB-BE98-479C0ADE6F1F}" srcOrd="1" destOrd="0" presId="urn:microsoft.com/office/officeart/2005/8/layout/hProcess6"/>
    <dgm:cxn modelId="{8768CB55-0101-45F4-B774-13AD1C775064}" type="presParOf" srcId="{2607463D-F506-4980-A3E3-9CFF55D86AFA}" destId="{4B91F410-8B92-431F-B717-4031FCCFAEED}" srcOrd="2" destOrd="0" presId="urn:microsoft.com/office/officeart/2005/8/layout/hProcess6"/>
    <dgm:cxn modelId="{76D67889-E63D-4A25-9115-41D7BCC88B21}" type="presParOf" srcId="{2607463D-F506-4980-A3E3-9CFF55D86AFA}" destId="{18D93E0D-D76A-4983-8CD0-5ED1CDE3F99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AA378A-0FBA-45DC-9A69-998F68356DC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736FFD-95B9-4824-BFF7-C17A6421EE5C}">
      <dgm:prSet phldrT="[Texto]"/>
      <dgm:spPr>
        <a:solidFill>
          <a:srgbClr val="FF9900"/>
        </a:solidFill>
      </dgm:spPr>
      <dgm:t>
        <a:bodyPr/>
        <a:lstStyle/>
        <a:p>
          <a:r>
            <a:rPr lang="pt-BR" dirty="0"/>
            <a:t>Criação</a:t>
          </a:r>
        </a:p>
        <a:p>
          <a:r>
            <a:rPr lang="pt-BR" dirty="0"/>
            <a:t>(Lei)</a:t>
          </a:r>
        </a:p>
      </dgm:t>
    </dgm:pt>
    <dgm:pt modelId="{B45D022B-AA46-4A94-AE6F-E6AC7BD06C83}" type="parTrans" cxnId="{039F04D5-08C8-4C74-9368-2A0DDAB35500}">
      <dgm:prSet/>
      <dgm:spPr/>
      <dgm:t>
        <a:bodyPr/>
        <a:lstStyle/>
        <a:p>
          <a:endParaRPr lang="pt-BR"/>
        </a:p>
      </dgm:t>
    </dgm:pt>
    <dgm:pt modelId="{BD1D20C8-6764-48F6-A2AC-E63AF5FD4900}" type="sibTrans" cxnId="{039F04D5-08C8-4C74-9368-2A0DDAB35500}">
      <dgm:prSet/>
      <dgm:spPr/>
      <dgm:t>
        <a:bodyPr/>
        <a:lstStyle/>
        <a:p>
          <a:endParaRPr lang="pt-BR"/>
        </a:p>
      </dgm:t>
    </dgm:pt>
    <dgm:pt modelId="{C808DDED-57C0-43AB-9A69-671430784793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dirty="0"/>
            <a:t>CNPJ (Inscrição/Alteração)</a:t>
          </a:r>
        </a:p>
      </dgm:t>
    </dgm:pt>
    <dgm:pt modelId="{0B496010-EFB9-4EB9-9BB8-2CA3CEDBCAFF}" type="parTrans" cxnId="{40581A55-E888-4A71-9F65-DEDDE5D1DA36}">
      <dgm:prSet/>
      <dgm:spPr/>
      <dgm:t>
        <a:bodyPr/>
        <a:lstStyle/>
        <a:p>
          <a:endParaRPr lang="pt-BR"/>
        </a:p>
      </dgm:t>
    </dgm:pt>
    <dgm:pt modelId="{A5606317-05FF-43FE-AA0A-3DEF2C99D10D}" type="sibTrans" cxnId="{40581A55-E888-4A71-9F65-DEDDE5D1DA36}">
      <dgm:prSet/>
      <dgm:spPr/>
      <dgm:t>
        <a:bodyPr/>
        <a:lstStyle/>
        <a:p>
          <a:endParaRPr lang="pt-BR"/>
        </a:p>
      </dgm:t>
    </dgm:pt>
    <dgm:pt modelId="{4032FCF1-02A1-491D-A998-6B68657B8AD5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dirty="0"/>
            <a:t>Conta Bancária</a:t>
          </a:r>
        </a:p>
      </dgm:t>
    </dgm:pt>
    <dgm:pt modelId="{2D327CAB-BF4E-4330-926F-1EA23FFFA72D}" type="parTrans" cxnId="{D09CBD94-67BE-4C70-8F18-374138DA44F4}">
      <dgm:prSet/>
      <dgm:spPr/>
      <dgm:t>
        <a:bodyPr/>
        <a:lstStyle/>
        <a:p>
          <a:endParaRPr lang="pt-BR"/>
        </a:p>
      </dgm:t>
    </dgm:pt>
    <dgm:pt modelId="{4F8EA940-2F76-4EE7-AF8E-85E581EB9909}" type="sibTrans" cxnId="{D09CBD94-67BE-4C70-8F18-374138DA44F4}">
      <dgm:prSet/>
      <dgm:spPr/>
      <dgm:t>
        <a:bodyPr/>
        <a:lstStyle/>
        <a:p>
          <a:endParaRPr lang="pt-BR"/>
        </a:p>
      </dgm:t>
    </dgm:pt>
    <dgm:pt modelId="{F07B6224-4284-4370-BCE4-3AFC94E23E92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CONANDA OU CNDI (Registro/Atualização)</a:t>
          </a:r>
        </a:p>
      </dgm:t>
    </dgm:pt>
    <dgm:pt modelId="{99E7B8C4-8D00-42AB-942D-6D1E6E8CD2D9}" type="parTrans" cxnId="{6FDFEFFE-174D-4208-987B-801F1BA66DC0}">
      <dgm:prSet/>
      <dgm:spPr/>
      <dgm:t>
        <a:bodyPr/>
        <a:lstStyle/>
        <a:p>
          <a:endParaRPr lang="pt-BR"/>
        </a:p>
      </dgm:t>
    </dgm:pt>
    <dgm:pt modelId="{9C4913A2-D741-4A29-A2BB-AE562C72E7A3}" type="sibTrans" cxnId="{6FDFEFFE-174D-4208-987B-801F1BA66DC0}">
      <dgm:prSet/>
      <dgm:spPr/>
      <dgm:t>
        <a:bodyPr/>
        <a:lstStyle/>
        <a:p>
          <a:endParaRPr lang="pt-BR"/>
        </a:p>
      </dgm:t>
    </dgm:pt>
    <dgm:pt modelId="{68492C1E-ADB7-4CCD-AA8E-E76EE8841C16}">
      <dgm:prSet phldrT="[Texto]"/>
      <dgm:spPr>
        <a:solidFill>
          <a:srgbClr val="930B1B"/>
        </a:solidFill>
      </dgm:spPr>
      <dgm:t>
        <a:bodyPr/>
        <a:lstStyle/>
        <a:p>
          <a:r>
            <a:rPr lang="pt-BR" dirty="0"/>
            <a:t>Lista CONANDA/CNDPI para a RFB</a:t>
          </a:r>
        </a:p>
      </dgm:t>
    </dgm:pt>
    <dgm:pt modelId="{D6EECEB2-CF41-484C-ABDD-53F5E7D20FF1}" type="parTrans" cxnId="{309EF423-AB2A-47FC-841C-972405A6D420}">
      <dgm:prSet/>
      <dgm:spPr/>
      <dgm:t>
        <a:bodyPr/>
        <a:lstStyle/>
        <a:p>
          <a:endParaRPr lang="pt-BR"/>
        </a:p>
      </dgm:t>
    </dgm:pt>
    <dgm:pt modelId="{B68133A2-C20E-444C-BED8-F59E079B8898}" type="sibTrans" cxnId="{309EF423-AB2A-47FC-841C-972405A6D420}">
      <dgm:prSet/>
      <dgm:spPr/>
      <dgm:t>
        <a:bodyPr/>
        <a:lstStyle/>
        <a:p>
          <a:endParaRPr lang="pt-BR"/>
        </a:p>
      </dgm:t>
    </dgm:pt>
    <dgm:pt modelId="{6C41FAAB-EBB2-4D2E-8F6C-85BC5D0FB933}" type="pres">
      <dgm:prSet presAssocID="{7EAA378A-0FBA-45DC-9A69-998F68356DC7}" presName="Name0" presStyleCnt="0">
        <dgm:presLayoutVars>
          <dgm:dir/>
          <dgm:resizeHandles val="exact"/>
        </dgm:presLayoutVars>
      </dgm:prSet>
      <dgm:spPr/>
    </dgm:pt>
    <dgm:pt modelId="{A96B0DE2-239B-4AD8-BB79-21EEAEF30455}" type="pres">
      <dgm:prSet presAssocID="{7EAA378A-0FBA-45DC-9A69-998F68356DC7}" presName="cycle" presStyleCnt="0"/>
      <dgm:spPr/>
    </dgm:pt>
    <dgm:pt modelId="{6C94DEDD-AEBA-4135-87C4-A0DF25A513C9}" type="pres">
      <dgm:prSet presAssocID="{E5736FFD-95B9-4824-BFF7-C17A6421EE5C}" presName="nodeFirstNode" presStyleLbl="node1" presStyleIdx="0" presStyleCnt="5">
        <dgm:presLayoutVars>
          <dgm:bulletEnabled val="1"/>
        </dgm:presLayoutVars>
      </dgm:prSet>
      <dgm:spPr/>
    </dgm:pt>
    <dgm:pt modelId="{BB44D5B1-85B8-4A1E-AE5E-C0D842867D0C}" type="pres">
      <dgm:prSet presAssocID="{BD1D20C8-6764-48F6-A2AC-E63AF5FD4900}" presName="sibTransFirstNode" presStyleLbl="bgShp" presStyleIdx="0" presStyleCnt="1"/>
      <dgm:spPr/>
    </dgm:pt>
    <dgm:pt modelId="{2A04065B-D3CE-425F-BE27-93F788ACC395}" type="pres">
      <dgm:prSet presAssocID="{C808DDED-57C0-43AB-9A69-671430784793}" presName="nodeFollowingNodes" presStyleLbl="node1" presStyleIdx="1" presStyleCnt="5">
        <dgm:presLayoutVars>
          <dgm:bulletEnabled val="1"/>
        </dgm:presLayoutVars>
      </dgm:prSet>
      <dgm:spPr/>
    </dgm:pt>
    <dgm:pt modelId="{CD852252-25BB-40B9-8DB3-2824D9A6E8CE}" type="pres">
      <dgm:prSet presAssocID="{4032FCF1-02A1-491D-A998-6B68657B8AD5}" presName="nodeFollowingNodes" presStyleLbl="node1" presStyleIdx="2" presStyleCnt="5" custRadScaleRad="100931" custRadScaleInc="-26703">
        <dgm:presLayoutVars>
          <dgm:bulletEnabled val="1"/>
        </dgm:presLayoutVars>
      </dgm:prSet>
      <dgm:spPr/>
    </dgm:pt>
    <dgm:pt modelId="{11E2DEAD-A37D-4A6B-BB74-BA89CAB6D9CA}" type="pres">
      <dgm:prSet presAssocID="{F07B6224-4284-4370-BCE4-3AFC94E23E92}" presName="nodeFollowingNodes" presStyleLbl="node1" presStyleIdx="3" presStyleCnt="5" custRadScaleRad="98016" custRadScaleInc="25225">
        <dgm:presLayoutVars>
          <dgm:bulletEnabled val="1"/>
        </dgm:presLayoutVars>
      </dgm:prSet>
      <dgm:spPr/>
    </dgm:pt>
    <dgm:pt modelId="{7CDFD3C6-465A-4406-8B4D-C5B08C3E2414}" type="pres">
      <dgm:prSet presAssocID="{68492C1E-ADB7-4CCD-AA8E-E76EE8841C1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09EF423-AB2A-47FC-841C-972405A6D420}" srcId="{7EAA378A-0FBA-45DC-9A69-998F68356DC7}" destId="{68492C1E-ADB7-4CCD-AA8E-E76EE8841C16}" srcOrd="4" destOrd="0" parTransId="{D6EECEB2-CF41-484C-ABDD-53F5E7D20FF1}" sibTransId="{B68133A2-C20E-444C-BED8-F59E079B8898}"/>
    <dgm:cxn modelId="{F4AC796B-EF11-45E9-8A0F-B422B0E981D9}" type="presOf" srcId="{F07B6224-4284-4370-BCE4-3AFC94E23E92}" destId="{11E2DEAD-A37D-4A6B-BB74-BA89CAB6D9CA}" srcOrd="0" destOrd="0" presId="urn:microsoft.com/office/officeart/2005/8/layout/cycle3"/>
    <dgm:cxn modelId="{40581A55-E888-4A71-9F65-DEDDE5D1DA36}" srcId="{7EAA378A-0FBA-45DC-9A69-998F68356DC7}" destId="{C808DDED-57C0-43AB-9A69-671430784793}" srcOrd="1" destOrd="0" parTransId="{0B496010-EFB9-4EB9-9BB8-2CA3CEDBCAFF}" sibTransId="{A5606317-05FF-43FE-AA0A-3DEF2C99D10D}"/>
    <dgm:cxn modelId="{2898F280-BE4A-428F-9029-2240ACC9CAB5}" type="presOf" srcId="{4032FCF1-02A1-491D-A998-6B68657B8AD5}" destId="{CD852252-25BB-40B9-8DB3-2824D9A6E8CE}" srcOrd="0" destOrd="0" presId="urn:microsoft.com/office/officeart/2005/8/layout/cycle3"/>
    <dgm:cxn modelId="{40BA4E8B-8241-4AF2-924B-C6274BC56188}" type="presOf" srcId="{BD1D20C8-6764-48F6-A2AC-E63AF5FD4900}" destId="{BB44D5B1-85B8-4A1E-AE5E-C0D842867D0C}" srcOrd="0" destOrd="0" presId="urn:microsoft.com/office/officeart/2005/8/layout/cycle3"/>
    <dgm:cxn modelId="{D09CBD94-67BE-4C70-8F18-374138DA44F4}" srcId="{7EAA378A-0FBA-45DC-9A69-998F68356DC7}" destId="{4032FCF1-02A1-491D-A998-6B68657B8AD5}" srcOrd="2" destOrd="0" parTransId="{2D327CAB-BF4E-4330-926F-1EA23FFFA72D}" sibTransId="{4F8EA940-2F76-4EE7-AF8E-85E581EB9909}"/>
    <dgm:cxn modelId="{DDA43BC7-8AD3-495E-B9A1-50F376C0C2E6}" type="presOf" srcId="{68492C1E-ADB7-4CCD-AA8E-E76EE8841C16}" destId="{7CDFD3C6-465A-4406-8B4D-C5B08C3E2414}" srcOrd="0" destOrd="0" presId="urn:microsoft.com/office/officeart/2005/8/layout/cycle3"/>
    <dgm:cxn modelId="{039F04D5-08C8-4C74-9368-2A0DDAB35500}" srcId="{7EAA378A-0FBA-45DC-9A69-998F68356DC7}" destId="{E5736FFD-95B9-4824-BFF7-C17A6421EE5C}" srcOrd="0" destOrd="0" parTransId="{B45D022B-AA46-4A94-AE6F-E6AC7BD06C83}" sibTransId="{BD1D20C8-6764-48F6-A2AC-E63AF5FD4900}"/>
    <dgm:cxn modelId="{108492E4-9E6D-4FC2-8C6A-7B46948B7C57}" type="presOf" srcId="{7EAA378A-0FBA-45DC-9A69-998F68356DC7}" destId="{6C41FAAB-EBB2-4D2E-8F6C-85BC5D0FB933}" srcOrd="0" destOrd="0" presId="urn:microsoft.com/office/officeart/2005/8/layout/cycle3"/>
    <dgm:cxn modelId="{6375FFF5-4472-4450-A31C-D5E0BB60B254}" type="presOf" srcId="{E5736FFD-95B9-4824-BFF7-C17A6421EE5C}" destId="{6C94DEDD-AEBA-4135-87C4-A0DF25A513C9}" srcOrd="0" destOrd="0" presId="urn:microsoft.com/office/officeart/2005/8/layout/cycle3"/>
    <dgm:cxn modelId="{964CD9F8-E5E3-4F2C-ACA7-70A32FF99BEA}" type="presOf" srcId="{C808DDED-57C0-43AB-9A69-671430784793}" destId="{2A04065B-D3CE-425F-BE27-93F788ACC395}" srcOrd="0" destOrd="0" presId="urn:microsoft.com/office/officeart/2005/8/layout/cycle3"/>
    <dgm:cxn modelId="{6FDFEFFE-174D-4208-987B-801F1BA66DC0}" srcId="{7EAA378A-0FBA-45DC-9A69-998F68356DC7}" destId="{F07B6224-4284-4370-BCE4-3AFC94E23E92}" srcOrd="3" destOrd="0" parTransId="{99E7B8C4-8D00-42AB-942D-6D1E6E8CD2D9}" sibTransId="{9C4913A2-D741-4A29-A2BB-AE562C72E7A3}"/>
    <dgm:cxn modelId="{893E3CE7-6B3A-416A-88B6-0108497378F2}" type="presParOf" srcId="{6C41FAAB-EBB2-4D2E-8F6C-85BC5D0FB933}" destId="{A96B0DE2-239B-4AD8-BB79-21EEAEF30455}" srcOrd="0" destOrd="0" presId="urn:microsoft.com/office/officeart/2005/8/layout/cycle3"/>
    <dgm:cxn modelId="{3A99F33A-F01D-4B0A-AE24-0DCBC08E65D3}" type="presParOf" srcId="{A96B0DE2-239B-4AD8-BB79-21EEAEF30455}" destId="{6C94DEDD-AEBA-4135-87C4-A0DF25A513C9}" srcOrd="0" destOrd="0" presId="urn:microsoft.com/office/officeart/2005/8/layout/cycle3"/>
    <dgm:cxn modelId="{4E98D85D-F3F8-42E8-91BF-D9638B38338D}" type="presParOf" srcId="{A96B0DE2-239B-4AD8-BB79-21EEAEF30455}" destId="{BB44D5B1-85B8-4A1E-AE5E-C0D842867D0C}" srcOrd="1" destOrd="0" presId="urn:microsoft.com/office/officeart/2005/8/layout/cycle3"/>
    <dgm:cxn modelId="{B00DB822-9091-4418-9285-191B239BA980}" type="presParOf" srcId="{A96B0DE2-239B-4AD8-BB79-21EEAEF30455}" destId="{2A04065B-D3CE-425F-BE27-93F788ACC395}" srcOrd="2" destOrd="0" presId="urn:microsoft.com/office/officeart/2005/8/layout/cycle3"/>
    <dgm:cxn modelId="{2D773D96-10AD-4E39-B536-D2C6D323F6D5}" type="presParOf" srcId="{A96B0DE2-239B-4AD8-BB79-21EEAEF30455}" destId="{CD852252-25BB-40B9-8DB3-2824D9A6E8CE}" srcOrd="3" destOrd="0" presId="urn:microsoft.com/office/officeart/2005/8/layout/cycle3"/>
    <dgm:cxn modelId="{DB995C8F-F0F2-4A76-912C-DFFEC27B297D}" type="presParOf" srcId="{A96B0DE2-239B-4AD8-BB79-21EEAEF30455}" destId="{11E2DEAD-A37D-4A6B-BB74-BA89CAB6D9CA}" srcOrd="4" destOrd="0" presId="urn:microsoft.com/office/officeart/2005/8/layout/cycle3"/>
    <dgm:cxn modelId="{C7FF94A2-8747-4A46-92A2-662939135A60}" type="presParOf" srcId="{A96B0DE2-239B-4AD8-BB79-21EEAEF30455}" destId="{7CDFD3C6-465A-4406-8B4D-C5B08C3E241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AA378A-0FBA-45DC-9A69-998F68356DC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736FFD-95B9-4824-BFF7-C17A6421EE5C}">
      <dgm:prSet phldrT="[Texto]"/>
      <dgm:spPr>
        <a:solidFill>
          <a:srgbClr val="FF9900"/>
        </a:solidFill>
      </dgm:spPr>
      <dgm:t>
        <a:bodyPr/>
        <a:lstStyle/>
        <a:p>
          <a:r>
            <a:rPr lang="pt-BR" dirty="0"/>
            <a:t>Criação</a:t>
          </a:r>
        </a:p>
        <a:p>
          <a:r>
            <a:rPr lang="pt-BR" dirty="0"/>
            <a:t>(Lei)</a:t>
          </a:r>
        </a:p>
      </dgm:t>
    </dgm:pt>
    <dgm:pt modelId="{B45D022B-AA46-4A94-AE6F-E6AC7BD06C83}" type="parTrans" cxnId="{039F04D5-08C8-4C74-9368-2A0DDAB35500}">
      <dgm:prSet/>
      <dgm:spPr/>
      <dgm:t>
        <a:bodyPr/>
        <a:lstStyle/>
        <a:p>
          <a:endParaRPr lang="pt-BR"/>
        </a:p>
      </dgm:t>
    </dgm:pt>
    <dgm:pt modelId="{BD1D20C8-6764-48F6-A2AC-E63AF5FD4900}" type="sibTrans" cxnId="{039F04D5-08C8-4C74-9368-2A0DDAB35500}">
      <dgm:prSet/>
      <dgm:spPr/>
      <dgm:t>
        <a:bodyPr/>
        <a:lstStyle/>
        <a:p>
          <a:endParaRPr lang="pt-BR"/>
        </a:p>
      </dgm:t>
    </dgm:pt>
    <dgm:pt modelId="{C808DDED-57C0-43AB-9A69-671430784793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dirty="0"/>
            <a:t>CNPJ (Inscrição/Alteração)</a:t>
          </a:r>
        </a:p>
      </dgm:t>
    </dgm:pt>
    <dgm:pt modelId="{0B496010-EFB9-4EB9-9BB8-2CA3CEDBCAFF}" type="parTrans" cxnId="{40581A55-E888-4A71-9F65-DEDDE5D1DA36}">
      <dgm:prSet/>
      <dgm:spPr/>
      <dgm:t>
        <a:bodyPr/>
        <a:lstStyle/>
        <a:p>
          <a:endParaRPr lang="pt-BR"/>
        </a:p>
      </dgm:t>
    </dgm:pt>
    <dgm:pt modelId="{A5606317-05FF-43FE-AA0A-3DEF2C99D10D}" type="sibTrans" cxnId="{40581A55-E888-4A71-9F65-DEDDE5D1DA36}">
      <dgm:prSet/>
      <dgm:spPr/>
      <dgm:t>
        <a:bodyPr/>
        <a:lstStyle/>
        <a:p>
          <a:endParaRPr lang="pt-BR"/>
        </a:p>
      </dgm:t>
    </dgm:pt>
    <dgm:pt modelId="{4032FCF1-02A1-491D-A998-6B68657B8AD5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dirty="0"/>
            <a:t>Conta Bancária</a:t>
          </a:r>
        </a:p>
      </dgm:t>
    </dgm:pt>
    <dgm:pt modelId="{2D327CAB-BF4E-4330-926F-1EA23FFFA72D}" type="parTrans" cxnId="{D09CBD94-67BE-4C70-8F18-374138DA44F4}">
      <dgm:prSet/>
      <dgm:spPr/>
      <dgm:t>
        <a:bodyPr/>
        <a:lstStyle/>
        <a:p>
          <a:endParaRPr lang="pt-BR"/>
        </a:p>
      </dgm:t>
    </dgm:pt>
    <dgm:pt modelId="{4F8EA940-2F76-4EE7-AF8E-85E581EB9909}" type="sibTrans" cxnId="{D09CBD94-67BE-4C70-8F18-374138DA44F4}">
      <dgm:prSet/>
      <dgm:spPr/>
      <dgm:t>
        <a:bodyPr/>
        <a:lstStyle/>
        <a:p>
          <a:endParaRPr lang="pt-BR"/>
        </a:p>
      </dgm:t>
    </dgm:pt>
    <dgm:pt modelId="{F07B6224-4284-4370-BCE4-3AFC94E23E92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CONANDA OU CNDPI (Registro/Atualização)</a:t>
          </a:r>
        </a:p>
      </dgm:t>
    </dgm:pt>
    <dgm:pt modelId="{99E7B8C4-8D00-42AB-942D-6D1E6E8CD2D9}" type="parTrans" cxnId="{6FDFEFFE-174D-4208-987B-801F1BA66DC0}">
      <dgm:prSet/>
      <dgm:spPr/>
      <dgm:t>
        <a:bodyPr/>
        <a:lstStyle/>
        <a:p>
          <a:endParaRPr lang="pt-BR"/>
        </a:p>
      </dgm:t>
    </dgm:pt>
    <dgm:pt modelId="{9C4913A2-D741-4A29-A2BB-AE562C72E7A3}" type="sibTrans" cxnId="{6FDFEFFE-174D-4208-987B-801F1BA66DC0}">
      <dgm:prSet/>
      <dgm:spPr/>
      <dgm:t>
        <a:bodyPr/>
        <a:lstStyle/>
        <a:p>
          <a:endParaRPr lang="pt-BR"/>
        </a:p>
      </dgm:t>
    </dgm:pt>
    <dgm:pt modelId="{68492C1E-ADB7-4CCD-AA8E-E76EE8841C16}">
      <dgm:prSet phldrT="[Texto]"/>
      <dgm:spPr>
        <a:solidFill>
          <a:srgbClr val="930B1B"/>
        </a:solidFill>
      </dgm:spPr>
      <dgm:t>
        <a:bodyPr/>
        <a:lstStyle/>
        <a:p>
          <a:r>
            <a:rPr lang="pt-BR" dirty="0"/>
            <a:t>Lista CONANDA/CNDPI para a RFB</a:t>
          </a:r>
        </a:p>
      </dgm:t>
    </dgm:pt>
    <dgm:pt modelId="{D6EECEB2-CF41-484C-ABDD-53F5E7D20FF1}" type="parTrans" cxnId="{309EF423-AB2A-47FC-841C-972405A6D420}">
      <dgm:prSet/>
      <dgm:spPr/>
      <dgm:t>
        <a:bodyPr/>
        <a:lstStyle/>
        <a:p>
          <a:endParaRPr lang="pt-BR"/>
        </a:p>
      </dgm:t>
    </dgm:pt>
    <dgm:pt modelId="{B68133A2-C20E-444C-BED8-F59E079B8898}" type="sibTrans" cxnId="{309EF423-AB2A-47FC-841C-972405A6D420}">
      <dgm:prSet/>
      <dgm:spPr/>
      <dgm:t>
        <a:bodyPr/>
        <a:lstStyle/>
        <a:p>
          <a:endParaRPr lang="pt-BR"/>
        </a:p>
      </dgm:t>
    </dgm:pt>
    <dgm:pt modelId="{6C41FAAB-EBB2-4D2E-8F6C-85BC5D0FB933}" type="pres">
      <dgm:prSet presAssocID="{7EAA378A-0FBA-45DC-9A69-998F68356DC7}" presName="Name0" presStyleCnt="0">
        <dgm:presLayoutVars>
          <dgm:dir/>
          <dgm:resizeHandles val="exact"/>
        </dgm:presLayoutVars>
      </dgm:prSet>
      <dgm:spPr/>
    </dgm:pt>
    <dgm:pt modelId="{A96B0DE2-239B-4AD8-BB79-21EEAEF30455}" type="pres">
      <dgm:prSet presAssocID="{7EAA378A-0FBA-45DC-9A69-998F68356DC7}" presName="cycle" presStyleCnt="0"/>
      <dgm:spPr/>
    </dgm:pt>
    <dgm:pt modelId="{6C94DEDD-AEBA-4135-87C4-A0DF25A513C9}" type="pres">
      <dgm:prSet presAssocID="{E5736FFD-95B9-4824-BFF7-C17A6421EE5C}" presName="nodeFirstNode" presStyleLbl="node1" presStyleIdx="0" presStyleCnt="5">
        <dgm:presLayoutVars>
          <dgm:bulletEnabled val="1"/>
        </dgm:presLayoutVars>
      </dgm:prSet>
      <dgm:spPr/>
    </dgm:pt>
    <dgm:pt modelId="{BB44D5B1-85B8-4A1E-AE5E-C0D842867D0C}" type="pres">
      <dgm:prSet presAssocID="{BD1D20C8-6764-48F6-A2AC-E63AF5FD4900}" presName="sibTransFirstNode" presStyleLbl="bgShp" presStyleIdx="0" presStyleCnt="1"/>
      <dgm:spPr/>
    </dgm:pt>
    <dgm:pt modelId="{2A04065B-D3CE-425F-BE27-93F788ACC395}" type="pres">
      <dgm:prSet presAssocID="{C808DDED-57C0-43AB-9A69-671430784793}" presName="nodeFollowingNodes" presStyleLbl="node1" presStyleIdx="1" presStyleCnt="5">
        <dgm:presLayoutVars>
          <dgm:bulletEnabled val="1"/>
        </dgm:presLayoutVars>
      </dgm:prSet>
      <dgm:spPr/>
    </dgm:pt>
    <dgm:pt modelId="{CD852252-25BB-40B9-8DB3-2824D9A6E8CE}" type="pres">
      <dgm:prSet presAssocID="{4032FCF1-02A1-491D-A998-6B68657B8AD5}" presName="nodeFollowingNodes" presStyleLbl="node1" presStyleIdx="2" presStyleCnt="5" custRadScaleRad="100931" custRadScaleInc="-26703">
        <dgm:presLayoutVars>
          <dgm:bulletEnabled val="1"/>
        </dgm:presLayoutVars>
      </dgm:prSet>
      <dgm:spPr/>
    </dgm:pt>
    <dgm:pt modelId="{11E2DEAD-A37D-4A6B-BB74-BA89CAB6D9CA}" type="pres">
      <dgm:prSet presAssocID="{F07B6224-4284-4370-BCE4-3AFC94E23E92}" presName="nodeFollowingNodes" presStyleLbl="node1" presStyleIdx="3" presStyleCnt="5" custRadScaleRad="98016" custRadScaleInc="25225">
        <dgm:presLayoutVars>
          <dgm:bulletEnabled val="1"/>
        </dgm:presLayoutVars>
      </dgm:prSet>
      <dgm:spPr/>
    </dgm:pt>
    <dgm:pt modelId="{7CDFD3C6-465A-4406-8B4D-C5B08C3E2414}" type="pres">
      <dgm:prSet presAssocID="{68492C1E-ADB7-4CCD-AA8E-E76EE8841C1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09EF423-AB2A-47FC-841C-972405A6D420}" srcId="{7EAA378A-0FBA-45DC-9A69-998F68356DC7}" destId="{68492C1E-ADB7-4CCD-AA8E-E76EE8841C16}" srcOrd="4" destOrd="0" parTransId="{D6EECEB2-CF41-484C-ABDD-53F5E7D20FF1}" sibTransId="{B68133A2-C20E-444C-BED8-F59E079B8898}"/>
    <dgm:cxn modelId="{F4AC796B-EF11-45E9-8A0F-B422B0E981D9}" type="presOf" srcId="{F07B6224-4284-4370-BCE4-3AFC94E23E92}" destId="{11E2DEAD-A37D-4A6B-BB74-BA89CAB6D9CA}" srcOrd="0" destOrd="0" presId="urn:microsoft.com/office/officeart/2005/8/layout/cycle3"/>
    <dgm:cxn modelId="{40581A55-E888-4A71-9F65-DEDDE5D1DA36}" srcId="{7EAA378A-0FBA-45DC-9A69-998F68356DC7}" destId="{C808DDED-57C0-43AB-9A69-671430784793}" srcOrd="1" destOrd="0" parTransId="{0B496010-EFB9-4EB9-9BB8-2CA3CEDBCAFF}" sibTransId="{A5606317-05FF-43FE-AA0A-3DEF2C99D10D}"/>
    <dgm:cxn modelId="{2898F280-BE4A-428F-9029-2240ACC9CAB5}" type="presOf" srcId="{4032FCF1-02A1-491D-A998-6B68657B8AD5}" destId="{CD852252-25BB-40B9-8DB3-2824D9A6E8CE}" srcOrd="0" destOrd="0" presId="urn:microsoft.com/office/officeart/2005/8/layout/cycle3"/>
    <dgm:cxn modelId="{40BA4E8B-8241-4AF2-924B-C6274BC56188}" type="presOf" srcId="{BD1D20C8-6764-48F6-A2AC-E63AF5FD4900}" destId="{BB44D5B1-85B8-4A1E-AE5E-C0D842867D0C}" srcOrd="0" destOrd="0" presId="urn:microsoft.com/office/officeart/2005/8/layout/cycle3"/>
    <dgm:cxn modelId="{D09CBD94-67BE-4C70-8F18-374138DA44F4}" srcId="{7EAA378A-0FBA-45DC-9A69-998F68356DC7}" destId="{4032FCF1-02A1-491D-A998-6B68657B8AD5}" srcOrd="2" destOrd="0" parTransId="{2D327CAB-BF4E-4330-926F-1EA23FFFA72D}" sibTransId="{4F8EA940-2F76-4EE7-AF8E-85E581EB9909}"/>
    <dgm:cxn modelId="{DDA43BC7-8AD3-495E-B9A1-50F376C0C2E6}" type="presOf" srcId="{68492C1E-ADB7-4CCD-AA8E-E76EE8841C16}" destId="{7CDFD3C6-465A-4406-8B4D-C5B08C3E2414}" srcOrd="0" destOrd="0" presId="urn:microsoft.com/office/officeart/2005/8/layout/cycle3"/>
    <dgm:cxn modelId="{039F04D5-08C8-4C74-9368-2A0DDAB35500}" srcId="{7EAA378A-0FBA-45DC-9A69-998F68356DC7}" destId="{E5736FFD-95B9-4824-BFF7-C17A6421EE5C}" srcOrd="0" destOrd="0" parTransId="{B45D022B-AA46-4A94-AE6F-E6AC7BD06C83}" sibTransId="{BD1D20C8-6764-48F6-A2AC-E63AF5FD4900}"/>
    <dgm:cxn modelId="{108492E4-9E6D-4FC2-8C6A-7B46948B7C57}" type="presOf" srcId="{7EAA378A-0FBA-45DC-9A69-998F68356DC7}" destId="{6C41FAAB-EBB2-4D2E-8F6C-85BC5D0FB933}" srcOrd="0" destOrd="0" presId="urn:microsoft.com/office/officeart/2005/8/layout/cycle3"/>
    <dgm:cxn modelId="{6375FFF5-4472-4450-A31C-D5E0BB60B254}" type="presOf" srcId="{E5736FFD-95B9-4824-BFF7-C17A6421EE5C}" destId="{6C94DEDD-AEBA-4135-87C4-A0DF25A513C9}" srcOrd="0" destOrd="0" presId="urn:microsoft.com/office/officeart/2005/8/layout/cycle3"/>
    <dgm:cxn modelId="{964CD9F8-E5E3-4F2C-ACA7-70A32FF99BEA}" type="presOf" srcId="{C808DDED-57C0-43AB-9A69-671430784793}" destId="{2A04065B-D3CE-425F-BE27-93F788ACC395}" srcOrd="0" destOrd="0" presId="urn:microsoft.com/office/officeart/2005/8/layout/cycle3"/>
    <dgm:cxn modelId="{6FDFEFFE-174D-4208-987B-801F1BA66DC0}" srcId="{7EAA378A-0FBA-45DC-9A69-998F68356DC7}" destId="{F07B6224-4284-4370-BCE4-3AFC94E23E92}" srcOrd="3" destOrd="0" parTransId="{99E7B8C4-8D00-42AB-942D-6D1E6E8CD2D9}" sibTransId="{9C4913A2-D741-4A29-A2BB-AE562C72E7A3}"/>
    <dgm:cxn modelId="{893E3CE7-6B3A-416A-88B6-0108497378F2}" type="presParOf" srcId="{6C41FAAB-EBB2-4D2E-8F6C-85BC5D0FB933}" destId="{A96B0DE2-239B-4AD8-BB79-21EEAEF30455}" srcOrd="0" destOrd="0" presId="urn:microsoft.com/office/officeart/2005/8/layout/cycle3"/>
    <dgm:cxn modelId="{3A99F33A-F01D-4B0A-AE24-0DCBC08E65D3}" type="presParOf" srcId="{A96B0DE2-239B-4AD8-BB79-21EEAEF30455}" destId="{6C94DEDD-AEBA-4135-87C4-A0DF25A513C9}" srcOrd="0" destOrd="0" presId="urn:microsoft.com/office/officeart/2005/8/layout/cycle3"/>
    <dgm:cxn modelId="{4E98D85D-F3F8-42E8-91BF-D9638B38338D}" type="presParOf" srcId="{A96B0DE2-239B-4AD8-BB79-21EEAEF30455}" destId="{BB44D5B1-85B8-4A1E-AE5E-C0D842867D0C}" srcOrd="1" destOrd="0" presId="urn:microsoft.com/office/officeart/2005/8/layout/cycle3"/>
    <dgm:cxn modelId="{B00DB822-9091-4418-9285-191B239BA980}" type="presParOf" srcId="{A96B0DE2-239B-4AD8-BB79-21EEAEF30455}" destId="{2A04065B-D3CE-425F-BE27-93F788ACC395}" srcOrd="2" destOrd="0" presId="urn:microsoft.com/office/officeart/2005/8/layout/cycle3"/>
    <dgm:cxn modelId="{2D773D96-10AD-4E39-B536-D2C6D323F6D5}" type="presParOf" srcId="{A96B0DE2-239B-4AD8-BB79-21EEAEF30455}" destId="{CD852252-25BB-40B9-8DB3-2824D9A6E8CE}" srcOrd="3" destOrd="0" presId="urn:microsoft.com/office/officeart/2005/8/layout/cycle3"/>
    <dgm:cxn modelId="{DB995C8F-F0F2-4A76-912C-DFFEC27B297D}" type="presParOf" srcId="{A96B0DE2-239B-4AD8-BB79-21EEAEF30455}" destId="{11E2DEAD-A37D-4A6B-BB74-BA89CAB6D9CA}" srcOrd="4" destOrd="0" presId="urn:microsoft.com/office/officeart/2005/8/layout/cycle3"/>
    <dgm:cxn modelId="{C7FF94A2-8747-4A46-92A2-662939135A60}" type="presParOf" srcId="{A96B0DE2-239B-4AD8-BB79-21EEAEF30455}" destId="{7CDFD3C6-465A-4406-8B4D-C5B08C3E241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4D5B1-85B8-4A1E-AE5E-C0D842867D0C}">
      <dsp:nvSpPr>
        <dsp:cNvPr id="0" name=""/>
        <dsp:cNvSpPr/>
      </dsp:nvSpPr>
      <dsp:spPr>
        <a:xfrm>
          <a:off x="1463057" y="-28659"/>
          <a:ext cx="4821190" cy="4821190"/>
        </a:xfrm>
        <a:prstGeom prst="circularArrow">
          <a:avLst>
            <a:gd name="adj1" fmla="val 5544"/>
            <a:gd name="adj2" fmla="val 330680"/>
            <a:gd name="adj3" fmla="val 13779004"/>
            <a:gd name="adj4" fmla="val 1738409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4DEDD-AEBA-4135-87C4-A0DF25A513C9}">
      <dsp:nvSpPr>
        <dsp:cNvPr id="0" name=""/>
        <dsp:cNvSpPr/>
      </dsp:nvSpPr>
      <dsp:spPr>
        <a:xfrm>
          <a:off x="2746359" y="1413"/>
          <a:ext cx="2254587" cy="1127293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Criação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(Lei)</a:t>
          </a:r>
        </a:p>
      </dsp:txBody>
      <dsp:txXfrm>
        <a:off x="2801389" y="56443"/>
        <a:ext cx="2144527" cy="1017233"/>
      </dsp:txXfrm>
    </dsp:sp>
    <dsp:sp modelId="{2A04065B-D3CE-425F-BE27-93F788ACC395}">
      <dsp:nvSpPr>
        <dsp:cNvPr id="0" name=""/>
        <dsp:cNvSpPr/>
      </dsp:nvSpPr>
      <dsp:spPr>
        <a:xfrm>
          <a:off x="4701678" y="1422036"/>
          <a:ext cx="2254587" cy="1127293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CNPJ (Inscrição/Alteração)</a:t>
          </a:r>
        </a:p>
      </dsp:txBody>
      <dsp:txXfrm>
        <a:off x="4756708" y="1477066"/>
        <a:ext cx="2144527" cy="1017233"/>
      </dsp:txXfrm>
    </dsp:sp>
    <dsp:sp modelId="{CD852252-25BB-40B9-8DB3-2824D9A6E8CE}">
      <dsp:nvSpPr>
        <dsp:cNvPr id="0" name=""/>
        <dsp:cNvSpPr/>
      </dsp:nvSpPr>
      <dsp:spPr>
        <a:xfrm>
          <a:off x="4382035" y="3334286"/>
          <a:ext cx="2254587" cy="112729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Conta Bancária</a:t>
          </a:r>
        </a:p>
      </dsp:txBody>
      <dsp:txXfrm>
        <a:off x="4437065" y="3389316"/>
        <a:ext cx="2144527" cy="1017233"/>
      </dsp:txXfrm>
    </dsp:sp>
    <dsp:sp modelId="{11E2DEAD-A37D-4A6B-BB74-BA89CAB6D9CA}">
      <dsp:nvSpPr>
        <dsp:cNvPr id="0" name=""/>
        <dsp:cNvSpPr/>
      </dsp:nvSpPr>
      <dsp:spPr>
        <a:xfrm>
          <a:off x="1177306" y="3321842"/>
          <a:ext cx="2254587" cy="112729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CONANDA OU CNDI (Registro/Atualização)</a:t>
          </a:r>
        </a:p>
      </dsp:txBody>
      <dsp:txXfrm>
        <a:off x="1232336" y="3376872"/>
        <a:ext cx="2144527" cy="1017233"/>
      </dsp:txXfrm>
    </dsp:sp>
    <dsp:sp modelId="{7CDFD3C6-465A-4406-8B4D-C5B08C3E2414}">
      <dsp:nvSpPr>
        <dsp:cNvPr id="0" name=""/>
        <dsp:cNvSpPr/>
      </dsp:nvSpPr>
      <dsp:spPr>
        <a:xfrm>
          <a:off x="791039" y="1422036"/>
          <a:ext cx="2254587" cy="1127293"/>
        </a:xfrm>
        <a:prstGeom prst="roundRect">
          <a:avLst/>
        </a:prstGeom>
        <a:solidFill>
          <a:srgbClr val="930B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Lista CONANDA/CNDI para a RFB</a:t>
          </a:r>
        </a:p>
      </dsp:txBody>
      <dsp:txXfrm>
        <a:off x="846069" y="1477066"/>
        <a:ext cx="2144527" cy="10172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4D5B1-85B8-4A1E-AE5E-C0D842867D0C}">
      <dsp:nvSpPr>
        <dsp:cNvPr id="0" name=""/>
        <dsp:cNvSpPr/>
      </dsp:nvSpPr>
      <dsp:spPr>
        <a:xfrm>
          <a:off x="1463057" y="-28659"/>
          <a:ext cx="4821190" cy="4821190"/>
        </a:xfrm>
        <a:prstGeom prst="circularArrow">
          <a:avLst>
            <a:gd name="adj1" fmla="val 5544"/>
            <a:gd name="adj2" fmla="val 330680"/>
            <a:gd name="adj3" fmla="val 13779004"/>
            <a:gd name="adj4" fmla="val 1738409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4DEDD-AEBA-4135-87C4-A0DF25A513C9}">
      <dsp:nvSpPr>
        <dsp:cNvPr id="0" name=""/>
        <dsp:cNvSpPr/>
      </dsp:nvSpPr>
      <dsp:spPr>
        <a:xfrm>
          <a:off x="2746359" y="1413"/>
          <a:ext cx="2254587" cy="1127293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Criação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(Lei)</a:t>
          </a:r>
        </a:p>
      </dsp:txBody>
      <dsp:txXfrm>
        <a:off x="2801389" y="56443"/>
        <a:ext cx="2144527" cy="1017233"/>
      </dsp:txXfrm>
    </dsp:sp>
    <dsp:sp modelId="{2A04065B-D3CE-425F-BE27-93F788ACC395}">
      <dsp:nvSpPr>
        <dsp:cNvPr id="0" name=""/>
        <dsp:cNvSpPr/>
      </dsp:nvSpPr>
      <dsp:spPr>
        <a:xfrm>
          <a:off x="4701678" y="1422036"/>
          <a:ext cx="2254587" cy="1127293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CNPJ (Inscrição/Alteração)</a:t>
          </a:r>
        </a:p>
      </dsp:txBody>
      <dsp:txXfrm>
        <a:off x="4756708" y="1477066"/>
        <a:ext cx="2144527" cy="1017233"/>
      </dsp:txXfrm>
    </dsp:sp>
    <dsp:sp modelId="{CD852252-25BB-40B9-8DB3-2824D9A6E8CE}">
      <dsp:nvSpPr>
        <dsp:cNvPr id="0" name=""/>
        <dsp:cNvSpPr/>
      </dsp:nvSpPr>
      <dsp:spPr>
        <a:xfrm>
          <a:off x="4382035" y="3334286"/>
          <a:ext cx="2254587" cy="112729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Conta Bancária</a:t>
          </a:r>
        </a:p>
      </dsp:txBody>
      <dsp:txXfrm>
        <a:off x="4437065" y="3389316"/>
        <a:ext cx="2144527" cy="1017233"/>
      </dsp:txXfrm>
    </dsp:sp>
    <dsp:sp modelId="{11E2DEAD-A37D-4A6B-BB74-BA89CAB6D9CA}">
      <dsp:nvSpPr>
        <dsp:cNvPr id="0" name=""/>
        <dsp:cNvSpPr/>
      </dsp:nvSpPr>
      <dsp:spPr>
        <a:xfrm>
          <a:off x="1177306" y="3321842"/>
          <a:ext cx="2254587" cy="112729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CONANDA OU CNDPI (Registro/Atualização)</a:t>
          </a:r>
        </a:p>
      </dsp:txBody>
      <dsp:txXfrm>
        <a:off x="1232336" y="3376872"/>
        <a:ext cx="2144527" cy="1017233"/>
      </dsp:txXfrm>
    </dsp:sp>
    <dsp:sp modelId="{7CDFD3C6-465A-4406-8B4D-C5B08C3E2414}">
      <dsp:nvSpPr>
        <dsp:cNvPr id="0" name=""/>
        <dsp:cNvSpPr/>
      </dsp:nvSpPr>
      <dsp:spPr>
        <a:xfrm>
          <a:off x="791039" y="1422036"/>
          <a:ext cx="2254587" cy="1127293"/>
        </a:xfrm>
        <a:prstGeom prst="roundRect">
          <a:avLst/>
        </a:prstGeom>
        <a:solidFill>
          <a:srgbClr val="930B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Lista CONANDA/CNDPI para a RFB</a:t>
          </a:r>
        </a:p>
      </dsp:txBody>
      <dsp:txXfrm>
        <a:off x="846069" y="1477066"/>
        <a:ext cx="2144527" cy="1017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4D5B1-85B8-4A1E-AE5E-C0D842867D0C}">
      <dsp:nvSpPr>
        <dsp:cNvPr id="0" name=""/>
        <dsp:cNvSpPr/>
      </dsp:nvSpPr>
      <dsp:spPr>
        <a:xfrm>
          <a:off x="1463057" y="-28659"/>
          <a:ext cx="4821190" cy="4821190"/>
        </a:xfrm>
        <a:prstGeom prst="circularArrow">
          <a:avLst>
            <a:gd name="adj1" fmla="val 5544"/>
            <a:gd name="adj2" fmla="val 330680"/>
            <a:gd name="adj3" fmla="val 13779004"/>
            <a:gd name="adj4" fmla="val 1738409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4DEDD-AEBA-4135-87C4-A0DF25A513C9}">
      <dsp:nvSpPr>
        <dsp:cNvPr id="0" name=""/>
        <dsp:cNvSpPr/>
      </dsp:nvSpPr>
      <dsp:spPr>
        <a:xfrm>
          <a:off x="2746359" y="1413"/>
          <a:ext cx="2254587" cy="1127293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Criação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(Lei)</a:t>
          </a:r>
        </a:p>
      </dsp:txBody>
      <dsp:txXfrm>
        <a:off x="2801389" y="56443"/>
        <a:ext cx="2144527" cy="1017233"/>
      </dsp:txXfrm>
    </dsp:sp>
    <dsp:sp modelId="{2A04065B-D3CE-425F-BE27-93F788ACC395}">
      <dsp:nvSpPr>
        <dsp:cNvPr id="0" name=""/>
        <dsp:cNvSpPr/>
      </dsp:nvSpPr>
      <dsp:spPr>
        <a:xfrm>
          <a:off x="4701678" y="1422036"/>
          <a:ext cx="2254587" cy="1127293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CNPJ (Inscrição/Alteração)</a:t>
          </a:r>
        </a:p>
      </dsp:txBody>
      <dsp:txXfrm>
        <a:off x="4756708" y="1477066"/>
        <a:ext cx="2144527" cy="1017233"/>
      </dsp:txXfrm>
    </dsp:sp>
    <dsp:sp modelId="{CD852252-25BB-40B9-8DB3-2824D9A6E8CE}">
      <dsp:nvSpPr>
        <dsp:cNvPr id="0" name=""/>
        <dsp:cNvSpPr/>
      </dsp:nvSpPr>
      <dsp:spPr>
        <a:xfrm>
          <a:off x="4382035" y="3334286"/>
          <a:ext cx="2254587" cy="112729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Conta Bancária</a:t>
          </a:r>
        </a:p>
      </dsp:txBody>
      <dsp:txXfrm>
        <a:off x="4437065" y="3389316"/>
        <a:ext cx="2144527" cy="1017233"/>
      </dsp:txXfrm>
    </dsp:sp>
    <dsp:sp modelId="{11E2DEAD-A37D-4A6B-BB74-BA89CAB6D9CA}">
      <dsp:nvSpPr>
        <dsp:cNvPr id="0" name=""/>
        <dsp:cNvSpPr/>
      </dsp:nvSpPr>
      <dsp:spPr>
        <a:xfrm>
          <a:off x="1177306" y="3321842"/>
          <a:ext cx="2254587" cy="112729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CONANDA OU CNDI (Registro/Atualização)</a:t>
          </a:r>
        </a:p>
      </dsp:txBody>
      <dsp:txXfrm>
        <a:off x="1232336" y="3376872"/>
        <a:ext cx="2144527" cy="1017233"/>
      </dsp:txXfrm>
    </dsp:sp>
    <dsp:sp modelId="{7CDFD3C6-465A-4406-8B4D-C5B08C3E2414}">
      <dsp:nvSpPr>
        <dsp:cNvPr id="0" name=""/>
        <dsp:cNvSpPr/>
      </dsp:nvSpPr>
      <dsp:spPr>
        <a:xfrm>
          <a:off x="791039" y="1422036"/>
          <a:ext cx="2254587" cy="1127293"/>
        </a:xfrm>
        <a:prstGeom prst="roundRect">
          <a:avLst/>
        </a:prstGeom>
        <a:solidFill>
          <a:srgbClr val="930B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Lista CONANDA/CNDPI para a RFB</a:t>
          </a:r>
        </a:p>
      </dsp:txBody>
      <dsp:txXfrm>
        <a:off x="846069" y="1477066"/>
        <a:ext cx="2144527" cy="1017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4D5B1-85B8-4A1E-AE5E-C0D842867D0C}">
      <dsp:nvSpPr>
        <dsp:cNvPr id="0" name=""/>
        <dsp:cNvSpPr/>
      </dsp:nvSpPr>
      <dsp:spPr>
        <a:xfrm>
          <a:off x="1463057" y="-28659"/>
          <a:ext cx="4821190" cy="4821190"/>
        </a:xfrm>
        <a:prstGeom prst="circularArrow">
          <a:avLst>
            <a:gd name="adj1" fmla="val 5544"/>
            <a:gd name="adj2" fmla="val 330680"/>
            <a:gd name="adj3" fmla="val 13779004"/>
            <a:gd name="adj4" fmla="val 1738409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4DEDD-AEBA-4135-87C4-A0DF25A513C9}">
      <dsp:nvSpPr>
        <dsp:cNvPr id="0" name=""/>
        <dsp:cNvSpPr/>
      </dsp:nvSpPr>
      <dsp:spPr>
        <a:xfrm>
          <a:off x="2746359" y="1413"/>
          <a:ext cx="2254587" cy="1127293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Criação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(Lei)</a:t>
          </a:r>
        </a:p>
      </dsp:txBody>
      <dsp:txXfrm>
        <a:off x="2801389" y="56443"/>
        <a:ext cx="2144527" cy="1017233"/>
      </dsp:txXfrm>
    </dsp:sp>
    <dsp:sp modelId="{2A04065B-D3CE-425F-BE27-93F788ACC395}">
      <dsp:nvSpPr>
        <dsp:cNvPr id="0" name=""/>
        <dsp:cNvSpPr/>
      </dsp:nvSpPr>
      <dsp:spPr>
        <a:xfrm>
          <a:off x="4701678" y="1422036"/>
          <a:ext cx="2254587" cy="1127293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CNPJ (Inscrição/Alteração)</a:t>
          </a:r>
        </a:p>
      </dsp:txBody>
      <dsp:txXfrm>
        <a:off x="4756708" y="1477066"/>
        <a:ext cx="2144527" cy="1017233"/>
      </dsp:txXfrm>
    </dsp:sp>
    <dsp:sp modelId="{CD852252-25BB-40B9-8DB3-2824D9A6E8CE}">
      <dsp:nvSpPr>
        <dsp:cNvPr id="0" name=""/>
        <dsp:cNvSpPr/>
      </dsp:nvSpPr>
      <dsp:spPr>
        <a:xfrm>
          <a:off x="4382035" y="3334286"/>
          <a:ext cx="2254587" cy="112729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Conta Bancária</a:t>
          </a:r>
        </a:p>
      </dsp:txBody>
      <dsp:txXfrm>
        <a:off x="4437065" y="3389316"/>
        <a:ext cx="2144527" cy="1017233"/>
      </dsp:txXfrm>
    </dsp:sp>
    <dsp:sp modelId="{11E2DEAD-A37D-4A6B-BB74-BA89CAB6D9CA}">
      <dsp:nvSpPr>
        <dsp:cNvPr id="0" name=""/>
        <dsp:cNvSpPr/>
      </dsp:nvSpPr>
      <dsp:spPr>
        <a:xfrm>
          <a:off x="1177306" y="3321842"/>
          <a:ext cx="2254587" cy="112729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CONANDA OU CNDI (Registro/Atualização)</a:t>
          </a:r>
        </a:p>
      </dsp:txBody>
      <dsp:txXfrm>
        <a:off x="1232336" y="3376872"/>
        <a:ext cx="2144527" cy="1017233"/>
      </dsp:txXfrm>
    </dsp:sp>
    <dsp:sp modelId="{7CDFD3C6-465A-4406-8B4D-C5B08C3E2414}">
      <dsp:nvSpPr>
        <dsp:cNvPr id="0" name=""/>
        <dsp:cNvSpPr/>
      </dsp:nvSpPr>
      <dsp:spPr>
        <a:xfrm>
          <a:off x="791039" y="1422036"/>
          <a:ext cx="2254587" cy="1127293"/>
        </a:xfrm>
        <a:prstGeom prst="roundRect">
          <a:avLst/>
        </a:prstGeom>
        <a:solidFill>
          <a:srgbClr val="930B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Lista CONANDA/CNDPI para a RFB</a:t>
          </a:r>
        </a:p>
      </dsp:txBody>
      <dsp:txXfrm>
        <a:off x="846069" y="1477066"/>
        <a:ext cx="2144527" cy="101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A31FB-3214-4E72-BBE2-9D7A30B960E7}">
      <dsp:nvSpPr>
        <dsp:cNvPr id="0" name=""/>
        <dsp:cNvSpPr/>
      </dsp:nvSpPr>
      <dsp:spPr>
        <a:xfrm>
          <a:off x="581450" y="1121250"/>
          <a:ext cx="2321309" cy="202911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solidFill>
                <a:schemeClr val="bg1"/>
              </a:solidFill>
            </a:rPr>
            <a:t>Lei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solidFill>
                <a:schemeClr val="bg1"/>
              </a:solidFill>
            </a:rPr>
            <a:t>Designação Responsável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solidFill>
                <a:schemeClr val="bg1"/>
              </a:solidFill>
            </a:rPr>
            <a:t>RG e CPF do Responsável</a:t>
          </a:r>
        </a:p>
      </dsp:txBody>
      <dsp:txXfrm>
        <a:off x="1161777" y="1425617"/>
        <a:ext cx="1131638" cy="1420382"/>
      </dsp:txXfrm>
    </dsp:sp>
    <dsp:sp modelId="{084662A2-C74D-40C6-9A4B-8B54847C8DF4}">
      <dsp:nvSpPr>
        <dsp:cNvPr id="0" name=""/>
        <dsp:cNvSpPr/>
      </dsp:nvSpPr>
      <dsp:spPr>
        <a:xfrm>
          <a:off x="18892" y="1555481"/>
          <a:ext cx="1160654" cy="116065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900" kern="1200" dirty="0">
            <a:solidFill>
              <a:schemeClr val="bg1"/>
            </a:solidFill>
          </a:endParaRPr>
        </a:p>
      </dsp:txBody>
      <dsp:txXfrm>
        <a:off x="188866" y="1725455"/>
        <a:ext cx="820706" cy="820706"/>
      </dsp:txXfrm>
    </dsp:sp>
    <dsp:sp modelId="{4B6D9229-9E85-4912-A876-8AD8738E64BE}">
      <dsp:nvSpPr>
        <dsp:cNvPr id="0" name=""/>
        <dsp:cNvSpPr/>
      </dsp:nvSpPr>
      <dsp:spPr>
        <a:xfrm>
          <a:off x="3177869" y="1121250"/>
          <a:ext cx="3221907" cy="2029116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683C3-E7FF-4210-B2E1-5B20DCBA4C7F}">
      <dsp:nvSpPr>
        <dsp:cNvPr id="0" name=""/>
        <dsp:cNvSpPr/>
      </dsp:nvSpPr>
      <dsp:spPr>
        <a:xfrm>
          <a:off x="3788663" y="3009711"/>
          <a:ext cx="1160654" cy="116065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>
              <a:solidFill>
                <a:schemeClr val="bg1"/>
              </a:solidFill>
            </a:rPr>
            <a:t>RFB</a:t>
          </a:r>
        </a:p>
      </dsp:txBody>
      <dsp:txXfrm>
        <a:off x="3958637" y="3179685"/>
        <a:ext cx="820706" cy="820706"/>
      </dsp:txXfrm>
    </dsp:sp>
    <dsp:sp modelId="{E6D588E5-AD72-48BB-BE98-479C0ADE6F1F}">
      <dsp:nvSpPr>
        <dsp:cNvPr id="0" name=""/>
        <dsp:cNvSpPr/>
      </dsp:nvSpPr>
      <dsp:spPr>
        <a:xfrm>
          <a:off x="7408258" y="1121250"/>
          <a:ext cx="1755165" cy="2029116"/>
        </a:xfrm>
        <a:prstGeom prst="rightArrow">
          <a:avLst>
            <a:gd name="adj1" fmla="val 70000"/>
            <a:gd name="adj2" fmla="val 50000"/>
          </a:avLst>
        </a:prstGeom>
        <a:solidFill>
          <a:schemeClr val="bg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solidFill>
              <a:schemeClr val="bg1"/>
            </a:solidFill>
          </a:endParaRPr>
        </a:p>
      </dsp:txBody>
      <dsp:txXfrm>
        <a:off x="7847049" y="1425617"/>
        <a:ext cx="855642" cy="1420382"/>
      </dsp:txXfrm>
    </dsp:sp>
    <dsp:sp modelId="{18D93E0D-D76A-4983-8CD0-5ED1CDE3F990}">
      <dsp:nvSpPr>
        <dsp:cNvPr id="0" name=""/>
        <dsp:cNvSpPr/>
      </dsp:nvSpPr>
      <dsp:spPr>
        <a:xfrm>
          <a:off x="6271675" y="2857909"/>
          <a:ext cx="1160654" cy="116065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>
              <a:solidFill>
                <a:schemeClr val="bg1"/>
              </a:solidFill>
            </a:rPr>
            <a:t>RFB</a:t>
          </a:r>
        </a:p>
      </dsp:txBody>
      <dsp:txXfrm>
        <a:off x="6441649" y="3027883"/>
        <a:ext cx="820706" cy="820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A31FB-3214-4E72-BBE2-9D7A30B960E7}">
      <dsp:nvSpPr>
        <dsp:cNvPr id="0" name=""/>
        <dsp:cNvSpPr/>
      </dsp:nvSpPr>
      <dsp:spPr>
        <a:xfrm>
          <a:off x="581450" y="1121250"/>
          <a:ext cx="2321309" cy="202911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Lei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Designação Responsável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RG e CPF do Responsável</a:t>
          </a:r>
        </a:p>
      </dsp:txBody>
      <dsp:txXfrm>
        <a:off x="1161777" y="1425617"/>
        <a:ext cx="1131638" cy="1420382"/>
      </dsp:txXfrm>
    </dsp:sp>
    <dsp:sp modelId="{084662A2-C74D-40C6-9A4B-8B54847C8DF4}">
      <dsp:nvSpPr>
        <dsp:cNvPr id="0" name=""/>
        <dsp:cNvSpPr/>
      </dsp:nvSpPr>
      <dsp:spPr>
        <a:xfrm>
          <a:off x="1122" y="1555481"/>
          <a:ext cx="1160654" cy="116065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DBE</a:t>
          </a:r>
        </a:p>
      </dsp:txBody>
      <dsp:txXfrm>
        <a:off x="171096" y="1725455"/>
        <a:ext cx="820706" cy="820706"/>
      </dsp:txXfrm>
    </dsp:sp>
    <dsp:sp modelId="{4B6D9229-9E85-4912-A876-8AD8738E64BE}">
      <dsp:nvSpPr>
        <dsp:cNvPr id="0" name=""/>
        <dsp:cNvSpPr/>
      </dsp:nvSpPr>
      <dsp:spPr>
        <a:xfrm>
          <a:off x="3177869" y="1121250"/>
          <a:ext cx="3221907" cy="2029116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    DBE e Anexos   </a:t>
          </a:r>
        </a:p>
      </dsp:txBody>
      <dsp:txXfrm>
        <a:off x="3983346" y="1425617"/>
        <a:ext cx="1706239" cy="1420382"/>
      </dsp:txXfrm>
    </dsp:sp>
    <dsp:sp modelId="{DF6683C3-E7FF-4210-B2E1-5B20DCBA4C7F}">
      <dsp:nvSpPr>
        <dsp:cNvPr id="0" name=""/>
        <dsp:cNvSpPr/>
      </dsp:nvSpPr>
      <dsp:spPr>
        <a:xfrm>
          <a:off x="3047841" y="1555481"/>
          <a:ext cx="1160654" cy="116065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RFB</a:t>
          </a:r>
        </a:p>
      </dsp:txBody>
      <dsp:txXfrm>
        <a:off x="3217815" y="1725455"/>
        <a:ext cx="820706" cy="820706"/>
      </dsp:txXfrm>
    </dsp:sp>
    <dsp:sp modelId="{E6D588E5-AD72-48BB-BE98-479C0ADE6F1F}">
      <dsp:nvSpPr>
        <dsp:cNvPr id="0" name=""/>
        <dsp:cNvSpPr/>
      </dsp:nvSpPr>
      <dsp:spPr>
        <a:xfrm>
          <a:off x="7460696" y="1164084"/>
          <a:ext cx="1755165" cy="2029116"/>
        </a:xfrm>
        <a:prstGeom prst="rightArrow">
          <a:avLst>
            <a:gd name="adj1" fmla="val 70000"/>
            <a:gd name="adj2" fmla="val 50000"/>
          </a:avLst>
        </a:prstGeom>
        <a:solidFill>
          <a:schemeClr val="bg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CNPJ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Inscrição ou Alteração</a:t>
          </a:r>
        </a:p>
      </dsp:txBody>
      <dsp:txXfrm>
        <a:off x="7899487" y="1468451"/>
        <a:ext cx="855642" cy="1420382"/>
      </dsp:txXfrm>
    </dsp:sp>
    <dsp:sp modelId="{18D93E0D-D76A-4983-8CD0-5ED1CDE3F990}">
      <dsp:nvSpPr>
        <dsp:cNvPr id="0" name=""/>
        <dsp:cNvSpPr/>
      </dsp:nvSpPr>
      <dsp:spPr>
        <a:xfrm>
          <a:off x="6787238" y="1557140"/>
          <a:ext cx="1160654" cy="116065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chemeClr val="bg1"/>
              </a:solidFill>
            </a:rPr>
            <a:t>RFB</a:t>
          </a:r>
        </a:p>
      </dsp:txBody>
      <dsp:txXfrm>
        <a:off x="6957212" y="1727114"/>
        <a:ext cx="820706" cy="820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DF38E-CF1F-410E-9752-0BC0CA7937BF}">
      <dsp:nvSpPr>
        <dsp:cNvPr id="0" name=""/>
        <dsp:cNvSpPr/>
      </dsp:nvSpPr>
      <dsp:spPr>
        <a:xfrm>
          <a:off x="0" y="274438"/>
          <a:ext cx="81280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Lei Criadora do Fundo, devidamente publicada.</a:t>
          </a:r>
        </a:p>
      </dsp:txBody>
      <dsp:txXfrm>
        <a:off x="40724" y="315162"/>
        <a:ext cx="8046552" cy="752780"/>
      </dsp:txXfrm>
    </dsp:sp>
    <dsp:sp modelId="{C0C8B098-194C-49B0-A9E5-998C455F5AA7}">
      <dsp:nvSpPr>
        <dsp:cNvPr id="0" name=""/>
        <dsp:cNvSpPr/>
      </dsp:nvSpPr>
      <dsp:spPr>
        <a:xfrm>
          <a:off x="0" y="946509"/>
          <a:ext cx="81280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kern="1200" dirty="0"/>
        </a:p>
      </dsp:txBody>
      <dsp:txXfrm>
        <a:off x="0" y="946509"/>
        <a:ext cx="8128000" cy="347760"/>
      </dsp:txXfrm>
    </dsp:sp>
    <dsp:sp modelId="{8D098FF6-0833-48DE-8BC9-4D157426D42B}">
      <dsp:nvSpPr>
        <dsp:cNvPr id="0" name=""/>
        <dsp:cNvSpPr/>
      </dsp:nvSpPr>
      <dsp:spPr>
        <a:xfrm>
          <a:off x="0" y="1294269"/>
          <a:ext cx="81280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Ato que designou a pessoa responsável pelo Fundo perante o CNPJ, devidamente publicado.</a:t>
          </a:r>
        </a:p>
      </dsp:txBody>
      <dsp:txXfrm>
        <a:off x="40724" y="1334993"/>
        <a:ext cx="8046552" cy="752780"/>
      </dsp:txXfrm>
    </dsp:sp>
    <dsp:sp modelId="{B7602913-5976-46B4-AFC2-B05324D22E1C}">
      <dsp:nvSpPr>
        <dsp:cNvPr id="0" name=""/>
        <dsp:cNvSpPr/>
      </dsp:nvSpPr>
      <dsp:spPr>
        <a:xfrm>
          <a:off x="0" y="2128498"/>
          <a:ext cx="812800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kern="1200" dirty="0">
            <a:solidFill>
              <a:schemeClr val="bg1"/>
            </a:solidFill>
          </a:endParaRPr>
        </a:p>
      </dsp:txBody>
      <dsp:txXfrm>
        <a:off x="0" y="2128498"/>
        <a:ext cx="8128000" cy="554242"/>
      </dsp:txXfrm>
    </dsp:sp>
    <dsp:sp modelId="{6CE8BDB1-76E7-4EF7-9E5A-F68F6DB561F4}">
      <dsp:nvSpPr>
        <dsp:cNvPr id="0" name=""/>
        <dsp:cNvSpPr/>
      </dsp:nvSpPr>
      <dsp:spPr>
        <a:xfrm>
          <a:off x="0" y="2329229"/>
          <a:ext cx="81280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RG da pessoa responsável pelo Fundo perante o CNPJ.</a:t>
          </a:r>
        </a:p>
      </dsp:txBody>
      <dsp:txXfrm>
        <a:off x="40724" y="2369953"/>
        <a:ext cx="8046552" cy="752780"/>
      </dsp:txXfrm>
    </dsp:sp>
    <dsp:sp modelId="{83E60DFF-FC21-49B0-B0CB-DCEA3D3649F6}">
      <dsp:nvSpPr>
        <dsp:cNvPr id="0" name=""/>
        <dsp:cNvSpPr/>
      </dsp:nvSpPr>
      <dsp:spPr>
        <a:xfrm>
          <a:off x="0" y="3374432"/>
          <a:ext cx="81280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Endereço, telefone e e-mail do Conselho.</a:t>
          </a:r>
        </a:p>
      </dsp:txBody>
      <dsp:txXfrm>
        <a:off x="40724" y="3415156"/>
        <a:ext cx="8046552" cy="752780"/>
      </dsp:txXfrm>
    </dsp:sp>
    <dsp:sp modelId="{12B55E00-4FF5-4624-8201-96DDE755FD4B}">
      <dsp:nvSpPr>
        <dsp:cNvPr id="0" name=""/>
        <dsp:cNvSpPr/>
      </dsp:nvSpPr>
      <dsp:spPr>
        <a:xfrm>
          <a:off x="0" y="4311319"/>
          <a:ext cx="81280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Endereço, telefone e e-mail da pessoa responsável pelo Fundo perante o CNPJ.</a:t>
          </a:r>
        </a:p>
      </dsp:txBody>
      <dsp:txXfrm>
        <a:off x="40724" y="4352043"/>
        <a:ext cx="8046552" cy="752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A31FB-3214-4E72-BBE2-9D7A30B960E7}">
      <dsp:nvSpPr>
        <dsp:cNvPr id="0" name=""/>
        <dsp:cNvSpPr/>
      </dsp:nvSpPr>
      <dsp:spPr>
        <a:xfrm>
          <a:off x="581450" y="1121250"/>
          <a:ext cx="2321309" cy="202911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Lei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Designação Responsável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RG e CPF do Responsável</a:t>
          </a:r>
        </a:p>
      </dsp:txBody>
      <dsp:txXfrm>
        <a:off x="1161777" y="1425617"/>
        <a:ext cx="1131638" cy="1420382"/>
      </dsp:txXfrm>
    </dsp:sp>
    <dsp:sp modelId="{084662A2-C74D-40C6-9A4B-8B54847C8DF4}">
      <dsp:nvSpPr>
        <dsp:cNvPr id="0" name=""/>
        <dsp:cNvSpPr/>
      </dsp:nvSpPr>
      <dsp:spPr>
        <a:xfrm>
          <a:off x="1122" y="1555481"/>
          <a:ext cx="1160654" cy="116065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DBE</a:t>
          </a:r>
        </a:p>
      </dsp:txBody>
      <dsp:txXfrm>
        <a:off x="171096" y="1725455"/>
        <a:ext cx="820706" cy="820706"/>
      </dsp:txXfrm>
    </dsp:sp>
    <dsp:sp modelId="{4B6D9229-9E85-4912-A876-8AD8738E64BE}">
      <dsp:nvSpPr>
        <dsp:cNvPr id="0" name=""/>
        <dsp:cNvSpPr/>
      </dsp:nvSpPr>
      <dsp:spPr>
        <a:xfrm>
          <a:off x="3177869" y="1121250"/>
          <a:ext cx="3221907" cy="2029116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    DBE e Anexos   </a:t>
          </a:r>
        </a:p>
      </dsp:txBody>
      <dsp:txXfrm>
        <a:off x="3983346" y="1425617"/>
        <a:ext cx="1706239" cy="1420382"/>
      </dsp:txXfrm>
    </dsp:sp>
    <dsp:sp modelId="{DF6683C3-E7FF-4210-B2E1-5B20DCBA4C7F}">
      <dsp:nvSpPr>
        <dsp:cNvPr id="0" name=""/>
        <dsp:cNvSpPr/>
      </dsp:nvSpPr>
      <dsp:spPr>
        <a:xfrm>
          <a:off x="3047841" y="1555481"/>
          <a:ext cx="1160654" cy="116065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RFB</a:t>
          </a:r>
        </a:p>
      </dsp:txBody>
      <dsp:txXfrm>
        <a:off x="3217815" y="1725455"/>
        <a:ext cx="820706" cy="820706"/>
      </dsp:txXfrm>
    </dsp:sp>
    <dsp:sp modelId="{E6D588E5-AD72-48BB-BE98-479C0ADE6F1F}">
      <dsp:nvSpPr>
        <dsp:cNvPr id="0" name=""/>
        <dsp:cNvSpPr/>
      </dsp:nvSpPr>
      <dsp:spPr>
        <a:xfrm>
          <a:off x="7408258" y="1121250"/>
          <a:ext cx="1755165" cy="202911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CNPJ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Inscrição ou Alteração</a:t>
          </a:r>
        </a:p>
      </dsp:txBody>
      <dsp:txXfrm>
        <a:off x="7847049" y="1425617"/>
        <a:ext cx="855642" cy="1420382"/>
      </dsp:txXfrm>
    </dsp:sp>
    <dsp:sp modelId="{18D93E0D-D76A-4983-8CD0-5ED1CDE3F990}">
      <dsp:nvSpPr>
        <dsp:cNvPr id="0" name=""/>
        <dsp:cNvSpPr/>
      </dsp:nvSpPr>
      <dsp:spPr>
        <a:xfrm>
          <a:off x="6787238" y="1557140"/>
          <a:ext cx="1160654" cy="116065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chemeClr val="bg1"/>
              </a:solidFill>
            </a:rPr>
            <a:t>RFB</a:t>
          </a:r>
        </a:p>
      </dsp:txBody>
      <dsp:txXfrm>
        <a:off x="6957212" y="1727114"/>
        <a:ext cx="820706" cy="8207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4D5B1-85B8-4A1E-AE5E-C0D842867D0C}">
      <dsp:nvSpPr>
        <dsp:cNvPr id="0" name=""/>
        <dsp:cNvSpPr/>
      </dsp:nvSpPr>
      <dsp:spPr>
        <a:xfrm>
          <a:off x="1463057" y="-28659"/>
          <a:ext cx="4821190" cy="4821190"/>
        </a:xfrm>
        <a:prstGeom prst="circularArrow">
          <a:avLst>
            <a:gd name="adj1" fmla="val 5544"/>
            <a:gd name="adj2" fmla="val 330680"/>
            <a:gd name="adj3" fmla="val 13779004"/>
            <a:gd name="adj4" fmla="val 1738409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4DEDD-AEBA-4135-87C4-A0DF25A513C9}">
      <dsp:nvSpPr>
        <dsp:cNvPr id="0" name=""/>
        <dsp:cNvSpPr/>
      </dsp:nvSpPr>
      <dsp:spPr>
        <a:xfrm>
          <a:off x="2746359" y="1413"/>
          <a:ext cx="2254587" cy="1127293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Criação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(Lei)</a:t>
          </a:r>
        </a:p>
      </dsp:txBody>
      <dsp:txXfrm>
        <a:off x="2801389" y="56443"/>
        <a:ext cx="2144527" cy="1017233"/>
      </dsp:txXfrm>
    </dsp:sp>
    <dsp:sp modelId="{2A04065B-D3CE-425F-BE27-93F788ACC395}">
      <dsp:nvSpPr>
        <dsp:cNvPr id="0" name=""/>
        <dsp:cNvSpPr/>
      </dsp:nvSpPr>
      <dsp:spPr>
        <a:xfrm>
          <a:off x="4701678" y="1422036"/>
          <a:ext cx="2254587" cy="1127293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CNPJ (Inscrição/Alteração)</a:t>
          </a:r>
        </a:p>
      </dsp:txBody>
      <dsp:txXfrm>
        <a:off x="4756708" y="1477066"/>
        <a:ext cx="2144527" cy="1017233"/>
      </dsp:txXfrm>
    </dsp:sp>
    <dsp:sp modelId="{CD852252-25BB-40B9-8DB3-2824D9A6E8CE}">
      <dsp:nvSpPr>
        <dsp:cNvPr id="0" name=""/>
        <dsp:cNvSpPr/>
      </dsp:nvSpPr>
      <dsp:spPr>
        <a:xfrm>
          <a:off x="4382035" y="3334286"/>
          <a:ext cx="2254587" cy="112729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Conta Bancária</a:t>
          </a:r>
        </a:p>
      </dsp:txBody>
      <dsp:txXfrm>
        <a:off x="4437065" y="3389316"/>
        <a:ext cx="2144527" cy="1017233"/>
      </dsp:txXfrm>
    </dsp:sp>
    <dsp:sp modelId="{11E2DEAD-A37D-4A6B-BB74-BA89CAB6D9CA}">
      <dsp:nvSpPr>
        <dsp:cNvPr id="0" name=""/>
        <dsp:cNvSpPr/>
      </dsp:nvSpPr>
      <dsp:spPr>
        <a:xfrm>
          <a:off x="1177306" y="3321842"/>
          <a:ext cx="2254587" cy="112729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CONANDA OU CNDI (Registro/Atualização)</a:t>
          </a:r>
        </a:p>
      </dsp:txBody>
      <dsp:txXfrm>
        <a:off x="1232336" y="3376872"/>
        <a:ext cx="2144527" cy="1017233"/>
      </dsp:txXfrm>
    </dsp:sp>
    <dsp:sp modelId="{7CDFD3C6-465A-4406-8B4D-C5B08C3E2414}">
      <dsp:nvSpPr>
        <dsp:cNvPr id="0" name=""/>
        <dsp:cNvSpPr/>
      </dsp:nvSpPr>
      <dsp:spPr>
        <a:xfrm>
          <a:off x="791039" y="1422036"/>
          <a:ext cx="2254587" cy="1127293"/>
        </a:xfrm>
        <a:prstGeom prst="roundRect">
          <a:avLst/>
        </a:prstGeom>
        <a:solidFill>
          <a:srgbClr val="930B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Lista CONANDA/CNDPI para a RFB</a:t>
          </a:r>
        </a:p>
      </dsp:txBody>
      <dsp:txXfrm>
        <a:off x="846069" y="1477066"/>
        <a:ext cx="2144527" cy="10172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4D5B1-85B8-4A1E-AE5E-C0D842867D0C}">
      <dsp:nvSpPr>
        <dsp:cNvPr id="0" name=""/>
        <dsp:cNvSpPr/>
      </dsp:nvSpPr>
      <dsp:spPr>
        <a:xfrm>
          <a:off x="1463057" y="-28659"/>
          <a:ext cx="4821190" cy="4821190"/>
        </a:xfrm>
        <a:prstGeom prst="circularArrow">
          <a:avLst>
            <a:gd name="adj1" fmla="val 5544"/>
            <a:gd name="adj2" fmla="val 330680"/>
            <a:gd name="adj3" fmla="val 13779004"/>
            <a:gd name="adj4" fmla="val 1738409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4DEDD-AEBA-4135-87C4-A0DF25A513C9}">
      <dsp:nvSpPr>
        <dsp:cNvPr id="0" name=""/>
        <dsp:cNvSpPr/>
      </dsp:nvSpPr>
      <dsp:spPr>
        <a:xfrm>
          <a:off x="2746359" y="1413"/>
          <a:ext cx="2254587" cy="1127293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Criação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(Lei)</a:t>
          </a:r>
        </a:p>
      </dsp:txBody>
      <dsp:txXfrm>
        <a:off x="2801389" y="56443"/>
        <a:ext cx="2144527" cy="1017233"/>
      </dsp:txXfrm>
    </dsp:sp>
    <dsp:sp modelId="{2A04065B-D3CE-425F-BE27-93F788ACC395}">
      <dsp:nvSpPr>
        <dsp:cNvPr id="0" name=""/>
        <dsp:cNvSpPr/>
      </dsp:nvSpPr>
      <dsp:spPr>
        <a:xfrm>
          <a:off x="4701678" y="1422036"/>
          <a:ext cx="2254587" cy="1127293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CNPJ (Inscrição/Alteração)</a:t>
          </a:r>
        </a:p>
      </dsp:txBody>
      <dsp:txXfrm>
        <a:off x="4756708" y="1477066"/>
        <a:ext cx="2144527" cy="1017233"/>
      </dsp:txXfrm>
    </dsp:sp>
    <dsp:sp modelId="{CD852252-25BB-40B9-8DB3-2824D9A6E8CE}">
      <dsp:nvSpPr>
        <dsp:cNvPr id="0" name=""/>
        <dsp:cNvSpPr/>
      </dsp:nvSpPr>
      <dsp:spPr>
        <a:xfrm>
          <a:off x="4382035" y="3334286"/>
          <a:ext cx="2254587" cy="112729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Conta Bancária</a:t>
          </a:r>
        </a:p>
      </dsp:txBody>
      <dsp:txXfrm>
        <a:off x="4437065" y="3389316"/>
        <a:ext cx="2144527" cy="1017233"/>
      </dsp:txXfrm>
    </dsp:sp>
    <dsp:sp modelId="{11E2DEAD-A37D-4A6B-BB74-BA89CAB6D9CA}">
      <dsp:nvSpPr>
        <dsp:cNvPr id="0" name=""/>
        <dsp:cNvSpPr/>
      </dsp:nvSpPr>
      <dsp:spPr>
        <a:xfrm>
          <a:off x="1177306" y="3321842"/>
          <a:ext cx="2254587" cy="112729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CONANDA OU CNDPI (Registro/Atualização)</a:t>
          </a:r>
        </a:p>
      </dsp:txBody>
      <dsp:txXfrm>
        <a:off x="1232336" y="3376872"/>
        <a:ext cx="2144527" cy="1017233"/>
      </dsp:txXfrm>
    </dsp:sp>
    <dsp:sp modelId="{7CDFD3C6-465A-4406-8B4D-C5B08C3E2414}">
      <dsp:nvSpPr>
        <dsp:cNvPr id="0" name=""/>
        <dsp:cNvSpPr/>
      </dsp:nvSpPr>
      <dsp:spPr>
        <a:xfrm>
          <a:off x="791039" y="1422036"/>
          <a:ext cx="2254587" cy="1127293"/>
        </a:xfrm>
        <a:prstGeom prst="roundRect">
          <a:avLst/>
        </a:prstGeom>
        <a:solidFill>
          <a:srgbClr val="930B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Lista CONANDA/CNDPI para a RFB</a:t>
          </a:r>
        </a:p>
      </dsp:txBody>
      <dsp:txXfrm>
        <a:off x="846069" y="1477066"/>
        <a:ext cx="2144527" cy="1017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35CA5-9B16-4F29-917D-30222CE512A0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D72BE-E430-47E3-8CC2-0442AB0C39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15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D72BE-E430-47E3-8CC2-0442AB0C39B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225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B62B2-B231-330E-A46D-E6672F13F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79B7B9-612C-F946-CD63-992364EA2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304FE1-17FD-9BEF-3F8E-0E7248BF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1CAA-6384-44AE-A7DB-20398AABE0C2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4483EA-BF84-6C39-C3EF-23D5D1CB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D054E4-BC39-2712-0F33-1BFBAAD0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1C9E-4637-4AF0-82F1-A3644BE9A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80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15E8C-EC95-2CCD-384D-110053EC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5D834B-E130-3A0C-EE27-B852C7F13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575419-9CF8-C687-AEF7-17496FB9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1CAA-6384-44AE-A7DB-20398AABE0C2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C8570B-EEEB-3157-58A6-8734C9DF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7837E2-14E0-8B45-D1FB-DF7B3B12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1C9E-4637-4AF0-82F1-A3644BE9A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0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E3B867-AC71-E0CC-6F60-DD42A850B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BF07A0-5162-2028-BCFE-CBEE6D7D9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F8FCDD-1DDF-5A23-B2E4-669A74887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1CAA-6384-44AE-A7DB-20398AABE0C2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1A894D-E45E-CF75-3A46-C9E5FE26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CC108D-6545-1C42-5DC7-E03776E3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1C9E-4637-4AF0-82F1-A3644BE9A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96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CFE10-EBF5-62B0-118A-C5A60359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EE49F9-27A0-7B66-EABA-952EC09B8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F54258-28A8-E237-39E3-8F60D1834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1CAA-6384-44AE-A7DB-20398AABE0C2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FB17FD-CE98-66DF-21EA-C081EE0D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B0AD8E-759C-EA3A-B946-14704194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1C9E-4637-4AF0-82F1-A3644BE9A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99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0957F-CC1D-A72B-FD7E-3680E2A2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C2395D-CCE5-9789-04EA-758B0B02B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81379E-6C65-2141-75C1-811B9C38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1CAA-6384-44AE-A7DB-20398AABE0C2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440528-00D2-3EB1-EFA5-6C950640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C68790-3772-48D6-6FF9-A749A6F5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1C9E-4637-4AF0-82F1-A3644BE9A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85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1B1A1-49C5-655E-B9AB-E698CAF9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B531DA-2840-7212-2077-3DE8D3F0F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ECF699-AF4C-CD2C-8543-609077B6C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10915F-A525-0587-B9D3-21385BD8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1CAA-6384-44AE-A7DB-20398AABE0C2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F226AA-EF26-6316-6C15-CED6E384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311A41-C4F6-0474-8F81-E1831F03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1C9E-4637-4AF0-82F1-A3644BE9A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48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81320-78D4-64C0-59B5-96DBBA9B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9CCC20-64FD-A71A-8F35-CACECD816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6A28FC-DD03-EF5E-30D3-1574950C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CDB6E7-ABC6-F968-9793-303F2524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D23B0C-69FE-4A40-8470-C6F9DDC3C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DCC351-A749-4DD4-8EBB-679186B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1CAA-6384-44AE-A7DB-20398AABE0C2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6A16254-C0BE-3524-83C0-D57894CA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2851B4-ABE3-1132-D6EB-5256BE16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1C9E-4637-4AF0-82F1-A3644BE9A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2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3944F-F37D-A234-BF74-6AC95ADF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8FE2C0-EB33-E28E-58D2-BD7600D8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1CAA-6384-44AE-A7DB-20398AABE0C2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5ACF75A-59C2-7FC7-3883-75D66D7C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64554FB-0131-0B9D-B1AF-6DB33C96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1C9E-4637-4AF0-82F1-A3644BE9A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57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F67E8A84-24C3-8788-7083-7E84B80C139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2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A4AAECF-7A48-D69B-6E79-E86067C8E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-17418"/>
            <a:ext cx="12192000" cy="384813"/>
          </a:xfrm>
          <a:prstGeom prst="rect">
            <a:avLst/>
          </a:prstGeom>
        </p:spPr>
      </p:pic>
      <p:sp>
        <p:nvSpPr>
          <p:cNvPr id="17" name="Caixa de Texto 1">
            <a:extLst>
              <a:ext uri="{FF2B5EF4-FFF2-40B4-BE49-F238E27FC236}">
                <a16:creationId xmlns:a16="http://schemas.microsoft.com/office/drawing/2014/main" id="{03E256AA-4432-200C-0025-DAE1AF07829C}"/>
              </a:ext>
            </a:extLst>
          </p:cNvPr>
          <p:cNvSpPr txBox="1"/>
          <p:nvPr userDrawn="1"/>
        </p:nvSpPr>
        <p:spPr>
          <a:xfrm>
            <a:off x="8271966" y="113985"/>
            <a:ext cx="1656000" cy="324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1200" b="0" dirty="0">
                <a:solidFill>
                  <a:srgbClr val="2FBB2F"/>
                </a:solidFill>
                <a:effectLst/>
                <a:latin typeface="Franklin Gothic Demi Cond" panose="020B07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CAMPANHA DESTINAÇÃO</a:t>
            </a:r>
            <a:endParaRPr lang="pt-BR" sz="1200" b="0" dirty="0">
              <a:solidFill>
                <a:srgbClr val="2FBB2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7F1A1A3-7013-9B93-0AD8-9EC5EC69D8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76" y="6343341"/>
            <a:ext cx="1548000" cy="56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2558295-BA26-FADB-18C0-148862C18A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88" y="6290555"/>
            <a:ext cx="1116000" cy="53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D2FCF88-5732-6BC8-C786-29067DF87E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390" y="25393"/>
            <a:ext cx="324000" cy="31373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F22F514-8701-2B59-B7D0-5965D8D0C06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729" y="6457129"/>
            <a:ext cx="972000" cy="373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94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5F62D-31A7-B0B2-B6E6-5ABFA64A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657204-F3BF-34EA-A0CC-D16BD95DF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4829AA-B87E-54CE-02AA-86DC0BBB6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BDDFFE-93D9-CF51-DD6F-D7E3FD9B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1CAA-6384-44AE-A7DB-20398AABE0C2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65701A-B16D-0A20-BDC5-8202D384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90FEFC-49AD-E865-4C1C-AC26FE98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1C9E-4637-4AF0-82F1-A3644BE9A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10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10BE7-77F8-A5E6-B507-BC7C93AE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3535DA7-EC8B-5A15-3705-6CA34E79B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6A0B34-C0B8-E8C3-5DDC-05EDFE3A0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E46612-566C-7C3E-860D-437979FB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1CAA-6384-44AE-A7DB-20398AABE0C2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A7227C-11F6-3CD8-32C9-05BB19FF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EE62A8-67E1-3FD3-96E7-08295A06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1C9E-4637-4AF0-82F1-A3644BE9A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68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62DB798-75CC-E68C-CFD6-CE10D48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E079BB-EDFC-EB3C-8E50-077EA849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F2CF7E-8146-69F1-9707-8B89814B6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81CAA-6384-44AE-A7DB-20398AABE0C2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D0C837-1D3B-D073-919D-34FABEBE9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3C0B8C-4C2F-8932-79FC-2461F85A8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1C9E-4637-4AF0-82F1-A3644BE9A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93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9.png"/><Relationship Id="rId7" Type="http://schemas.openxmlformats.org/officeDocument/2006/relationships/diagramData" Target="../diagrams/data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7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11.svg"/><Relationship Id="rId3" Type="http://schemas.openxmlformats.org/officeDocument/2006/relationships/image" Target="../media/image9.png"/><Relationship Id="rId7" Type="http://schemas.openxmlformats.org/officeDocument/2006/relationships/diagramData" Target="../diagrams/data8.xml"/><Relationship Id="rId12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8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11.svg"/><Relationship Id="rId3" Type="http://schemas.openxmlformats.org/officeDocument/2006/relationships/image" Target="../media/image9.png"/><Relationship Id="rId7" Type="http://schemas.openxmlformats.org/officeDocument/2006/relationships/diagramData" Target="../diagrams/data9.xml"/><Relationship Id="rId12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9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9.xml"/><Relationship Id="rId14" Type="http://schemas.openxmlformats.org/officeDocument/2006/relationships/hyperlink" Target="ECA%20art%20260-K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11.svg"/><Relationship Id="rId3" Type="http://schemas.openxmlformats.org/officeDocument/2006/relationships/image" Target="../media/image9.png"/><Relationship Id="rId7" Type="http://schemas.openxmlformats.org/officeDocument/2006/relationships/diagramData" Target="../diagrams/data10.xml"/><Relationship Id="rId12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0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0.xml"/><Relationship Id="rId14" Type="http://schemas.openxmlformats.org/officeDocument/2006/relationships/hyperlink" Target="ECA%20art%20260-K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9.png"/><Relationship Id="rId7" Type="http://schemas.openxmlformats.org/officeDocument/2006/relationships/diagramData" Target="../diagrams/data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diagramData" Target="../diagrams/data2.xml"/><Relationship Id="rId12" Type="http://schemas.openxmlformats.org/officeDocument/2006/relationships/hyperlink" Target="RESOLU&#199;&#195;O%20N&#176;%20137,%20DE%2021%20DE%20JANEIRO%20DE%202010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2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1.svg"/><Relationship Id="rId3" Type="http://schemas.openxmlformats.org/officeDocument/2006/relationships/image" Target="../media/image9.png"/><Relationship Id="rId7" Type="http://schemas.openxmlformats.org/officeDocument/2006/relationships/diagramData" Target="../diagrams/data3.xml"/><Relationship Id="rId12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3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empresas-e-negocios/pt-br/redesim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9.png"/><Relationship Id="rId7" Type="http://schemas.openxmlformats.org/officeDocument/2006/relationships/diagramData" Target="../diagrams/data4.xml"/><Relationship Id="rId12" Type="http://schemas.openxmlformats.org/officeDocument/2006/relationships/hyperlink" Target="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4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9.png"/><Relationship Id="rId7" Type="http://schemas.openxmlformats.org/officeDocument/2006/relationships/diagramData" Target="../diagrams/data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5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hyperlink" Target="Lei%20de%20S&#227;o%20Francisco-PB.pdf" TargetMode="External"/><Relationship Id="rId3" Type="http://schemas.openxmlformats.org/officeDocument/2006/relationships/image" Target="../media/image9.png"/><Relationship Id="rId7" Type="http://schemas.openxmlformats.org/officeDocument/2006/relationships/diagramData" Target="../diagrams/data6.xml"/><Relationship Id="rId12" Type="http://schemas.openxmlformats.org/officeDocument/2006/relationships/hyperlink" Target="Decreto-Lei%204657-42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6.xml"/><Relationship Id="rId5" Type="http://schemas.openxmlformats.org/officeDocument/2006/relationships/image" Target="../media/image6.png"/><Relationship Id="rId15" Type="http://schemas.openxmlformats.org/officeDocument/2006/relationships/hyperlink" Target="Lei%20de%20Bet&#226;nia-PE.pdf" TargetMode="External"/><Relationship Id="rId10" Type="http://schemas.openxmlformats.org/officeDocument/2006/relationships/diagramColors" Target="../diagrams/colors6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6.xml"/><Relationship Id="rId14" Type="http://schemas.openxmlformats.org/officeDocument/2006/relationships/hyperlink" Target="Lei%20de%20Cust&#243;dia-PE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receitafederal/pt-br/canais_atendimento/atendimento-presencial/unidades-no-brasi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2B8A0114-454A-77C4-7E59-883CB0D95C2F}"/>
              </a:ext>
            </a:extLst>
          </p:cNvPr>
          <p:cNvGrpSpPr/>
          <p:nvPr/>
        </p:nvGrpSpPr>
        <p:grpSpPr>
          <a:xfrm>
            <a:off x="0" y="-37387"/>
            <a:ext cx="12192000" cy="6984000"/>
            <a:chOff x="0" y="-37387"/>
            <a:chExt cx="12192000" cy="698400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DD17395-BE38-40DC-2334-CDEA40651B75}"/>
                </a:ext>
              </a:extLst>
            </p:cNvPr>
            <p:cNvPicPr>
              <a:picLocks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-19387"/>
              <a:ext cx="12192000" cy="6948000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0DB06CA8-AB07-9FEA-213B-C6B07F724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4000" y="-37387"/>
              <a:ext cx="6984000" cy="69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5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-18000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8532A0-8A95-A972-7F2D-190800A2F684}"/>
              </a:ext>
            </a:extLst>
          </p:cNvPr>
          <p:cNvSpPr txBox="1"/>
          <p:nvPr/>
        </p:nvSpPr>
        <p:spPr>
          <a:xfrm>
            <a:off x="3486150" y="311563"/>
            <a:ext cx="8139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Sobre a inscrição ou Alteração no CNPJ</a:t>
            </a: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Documento Básico de Entrada-DBE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95C8866-E514-51EF-13E8-89FAEA14BA4E}"/>
              </a:ext>
            </a:extLst>
          </p:cNvPr>
          <p:cNvGraphicFramePr/>
          <p:nvPr/>
        </p:nvGraphicFramePr>
        <p:xfrm>
          <a:off x="2410085" y="1529415"/>
          <a:ext cx="9447618" cy="4271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668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147646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4BD4A2-65C4-A915-5DF2-70BD77173883}"/>
              </a:ext>
            </a:extLst>
          </p:cNvPr>
          <p:cNvSpPr/>
          <p:nvPr/>
        </p:nvSpPr>
        <p:spPr>
          <a:xfrm>
            <a:off x="3421626" y="446173"/>
            <a:ext cx="8196153" cy="60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Fluxo para Criação ou Regularização de um Fundo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638242A-E2BF-2048-E53B-86ABDBDAB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822012"/>
              </p:ext>
            </p:extLst>
          </p:nvPr>
        </p:nvGraphicFramePr>
        <p:xfrm>
          <a:off x="2412694" y="1288973"/>
          <a:ext cx="7747306" cy="484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Gráfico 4" descr="Selo Tick1 estrutura de tópicos">
            <a:extLst>
              <a:ext uri="{FF2B5EF4-FFF2-40B4-BE49-F238E27FC236}">
                <a16:creationId xmlns:a16="http://schemas.microsoft.com/office/drawing/2014/main" id="{D03EF61C-6424-6D5F-C7AE-DCD53CAD0F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30098" y="1043240"/>
            <a:ext cx="677836" cy="677836"/>
          </a:xfrm>
          <a:prstGeom prst="rect">
            <a:avLst/>
          </a:prstGeom>
        </p:spPr>
      </p:pic>
      <p:pic>
        <p:nvPicPr>
          <p:cNvPr id="10" name="Gráfico 9" descr="Selo Tick1 estrutura de tópicos">
            <a:extLst>
              <a:ext uri="{FF2B5EF4-FFF2-40B4-BE49-F238E27FC236}">
                <a16:creationId xmlns:a16="http://schemas.microsoft.com/office/drawing/2014/main" id="{C8291CCE-86A0-473B-24FE-2B5F442513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93525" y="2292667"/>
            <a:ext cx="677836" cy="677836"/>
          </a:xfrm>
          <a:prstGeom prst="rect">
            <a:avLst/>
          </a:prstGeom>
        </p:spPr>
      </p:pic>
      <p:pic>
        <p:nvPicPr>
          <p:cNvPr id="2" name="Gráfico 1" descr="Selo Tick1 estrutura de tópicos">
            <a:extLst>
              <a:ext uri="{FF2B5EF4-FFF2-40B4-BE49-F238E27FC236}">
                <a16:creationId xmlns:a16="http://schemas.microsoft.com/office/drawing/2014/main" id="{B38FF4CF-13DF-8270-F541-59FE45C45F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95796" y="4215500"/>
            <a:ext cx="677836" cy="6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2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-9000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4BD4A2-65C4-A915-5DF2-70BD77173883}"/>
              </a:ext>
            </a:extLst>
          </p:cNvPr>
          <p:cNvSpPr/>
          <p:nvPr/>
        </p:nvSpPr>
        <p:spPr>
          <a:xfrm>
            <a:off x="3421626" y="446173"/>
            <a:ext cx="8196153" cy="60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Conta Bancária do Fundo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082FE49-E2DC-C6A4-6F58-BC9A5F514F3B}"/>
              </a:ext>
            </a:extLst>
          </p:cNvPr>
          <p:cNvSpPr txBox="1"/>
          <p:nvPr/>
        </p:nvSpPr>
        <p:spPr>
          <a:xfrm>
            <a:off x="3033251" y="1752174"/>
            <a:ext cx="8834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231F20"/>
                </a:solidFill>
                <a:effectLst/>
                <a:latin typeface="Cambria-Identity-H"/>
              </a:rPr>
              <a:t>Para que um Fundo dos Direitos da Criança e do Adolescente-FDCA ou um Fundo da Pessoa Idosa-FPI possa receber destinações é IMPRESCINDÍVEL que possua uma conta bancária</a:t>
            </a:r>
            <a:endParaRPr lang="pt-BR" sz="2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7D07A3-BB83-C150-EA86-918C440160C6}"/>
              </a:ext>
            </a:extLst>
          </p:cNvPr>
          <p:cNvSpPr txBox="1"/>
          <p:nvPr/>
        </p:nvSpPr>
        <p:spPr>
          <a:xfrm>
            <a:off x="3137423" y="3420000"/>
            <a:ext cx="848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Instituição Financeira Pública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13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-9000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4BD4A2-65C4-A915-5DF2-70BD77173883}"/>
              </a:ext>
            </a:extLst>
          </p:cNvPr>
          <p:cNvSpPr/>
          <p:nvPr/>
        </p:nvSpPr>
        <p:spPr>
          <a:xfrm>
            <a:off x="3421626" y="446173"/>
            <a:ext cx="8196153" cy="60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Conta Bancária do Fundo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082FE49-E2DC-C6A4-6F58-BC9A5F514F3B}"/>
              </a:ext>
            </a:extLst>
          </p:cNvPr>
          <p:cNvSpPr txBox="1"/>
          <p:nvPr/>
        </p:nvSpPr>
        <p:spPr>
          <a:xfrm>
            <a:off x="3033251" y="1752174"/>
            <a:ext cx="8834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231F20"/>
                </a:solidFill>
                <a:effectLst/>
                <a:latin typeface="Cambria-Identity-H"/>
              </a:rPr>
              <a:t>Para que um Fundo dos Direitos da Criança e do Adolescente-FDCA ou um Fundo da Pessoa Idosa-FPI possa receber destinações é IMPRESCINDÍVEL que possua uma conta bancária</a:t>
            </a:r>
            <a:endParaRPr lang="pt-BR" sz="2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7D07A3-BB83-C150-EA86-918C440160C6}"/>
              </a:ext>
            </a:extLst>
          </p:cNvPr>
          <p:cNvSpPr txBox="1"/>
          <p:nvPr/>
        </p:nvSpPr>
        <p:spPr>
          <a:xfrm>
            <a:off x="3137423" y="3420000"/>
            <a:ext cx="8480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Instituição Financeira Pública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CE01DCA-25E4-5F1A-5828-8D96BFE5FBC7}"/>
              </a:ext>
            </a:extLst>
          </p:cNvPr>
          <p:cNvSpPr txBox="1"/>
          <p:nvPr/>
        </p:nvSpPr>
        <p:spPr>
          <a:xfrm>
            <a:off x="7227065" y="3305060"/>
            <a:ext cx="4494756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52525"/>
                </a:solidFill>
                <a:effectLst/>
                <a:latin typeface="AvenirLight"/>
              </a:rPr>
              <a:t>Banco do Brasil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52525"/>
                </a:solidFill>
                <a:latin typeface="AvenirLight"/>
              </a:rPr>
              <a:t>Caixa Econômica Federal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52525"/>
                </a:solidFill>
                <a:effectLst/>
                <a:latin typeface="AvenirLight"/>
              </a:rPr>
              <a:t>Banco do Estado do Pará (Banpará)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52525"/>
                </a:solidFill>
                <a:latin typeface="AvenirLight"/>
              </a:rPr>
              <a:t>Banco de Brasília (BRB)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52525"/>
                </a:solidFill>
                <a:effectLst/>
                <a:latin typeface="AvenirLight"/>
              </a:rPr>
              <a:t>Banco do Estado do Espírito Santo S.A (Banestes);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52525"/>
                </a:solidFill>
                <a:effectLst/>
                <a:latin typeface="AvenirLight"/>
              </a:rPr>
              <a:t>Bando do Estado de Sergipe S.A (Banese);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52525"/>
                </a:solidFill>
                <a:effectLst/>
                <a:latin typeface="AvenirLight"/>
              </a:rPr>
              <a:t>Banco do Estado do Rio Grande do Sul S.A (Banrisul);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077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-9000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4BD4A2-65C4-A915-5DF2-70BD77173883}"/>
              </a:ext>
            </a:extLst>
          </p:cNvPr>
          <p:cNvSpPr/>
          <p:nvPr/>
        </p:nvSpPr>
        <p:spPr>
          <a:xfrm>
            <a:off x="3421626" y="446173"/>
            <a:ext cx="8196153" cy="60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Conta Bancária do Fundo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082FE49-E2DC-C6A4-6F58-BC9A5F514F3B}"/>
              </a:ext>
            </a:extLst>
          </p:cNvPr>
          <p:cNvSpPr txBox="1"/>
          <p:nvPr/>
        </p:nvSpPr>
        <p:spPr>
          <a:xfrm>
            <a:off x="3033251" y="1752174"/>
            <a:ext cx="8834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231F20"/>
                </a:solidFill>
                <a:effectLst/>
                <a:latin typeface="Cambria-Identity-H"/>
              </a:rPr>
              <a:t>Para que um Fundo dos Direitos da Criança e do Adolescente-FDCA ou um Fundo da Pessoa Idosa-FPI possa receber destinações é IMPRESCINDÍVEL que possua uma conta bancária</a:t>
            </a:r>
            <a:endParaRPr lang="pt-BR" sz="2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7D07A3-BB83-C150-EA86-918C440160C6}"/>
              </a:ext>
            </a:extLst>
          </p:cNvPr>
          <p:cNvSpPr txBox="1"/>
          <p:nvPr/>
        </p:nvSpPr>
        <p:spPr>
          <a:xfrm>
            <a:off x="3137423" y="3420000"/>
            <a:ext cx="848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Instituição Financeira Pública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Cujo titular seja  próprio Fundo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666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-9000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4BD4A2-65C4-A915-5DF2-70BD77173883}"/>
              </a:ext>
            </a:extLst>
          </p:cNvPr>
          <p:cNvSpPr/>
          <p:nvPr/>
        </p:nvSpPr>
        <p:spPr>
          <a:xfrm>
            <a:off x="3421626" y="446173"/>
            <a:ext cx="8196153" cy="60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Conta Bancária do Fundo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082FE49-E2DC-C6A4-6F58-BC9A5F514F3B}"/>
              </a:ext>
            </a:extLst>
          </p:cNvPr>
          <p:cNvSpPr txBox="1"/>
          <p:nvPr/>
        </p:nvSpPr>
        <p:spPr>
          <a:xfrm>
            <a:off x="3033251" y="1752174"/>
            <a:ext cx="8834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231F20"/>
                </a:solidFill>
                <a:effectLst/>
                <a:latin typeface="Cambria-Identity-H"/>
              </a:rPr>
              <a:t>Para que um Fundo dos Direitos da Criança e do Adolescente-FDCA ou um Fundo da Pessoa Idosa-FPI possa receber destinações é IMPRESCINDÍVEL que possua uma conta bancária</a:t>
            </a:r>
            <a:endParaRPr lang="pt-BR" sz="2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7D07A3-BB83-C150-EA86-918C440160C6}"/>
              </a:ext>
            </a:extLst>
          </p:cNvPr>
          <p:cNvSpPr txBox="1"/>
          <p:nvPr/>
        </p:nvSpPr>
        <p:spPr>
          <a:xfrm>
            <a:off x="3137423" y="3420000"/>
            <a:ext cx="848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Instituição Financeira Pública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Cujo titular seja  próprio Fundo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Não poderá ser conta de poupança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774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-9000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4BD4A2-65C4-A915-5DF2-70BD77173883}"/>
              </a:ext>
            </a:extLst>
          </p:cNvPr>
          <p:cNvSpPr/>
          <p:nvPr/>
        </p:nvSpPr>
        <p:spPr>
          <a:xfrm>
            <a:off x="3421626" y="446173"/>
            <a:ext cx="8196153" cy="60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Conta Bancária do Fundo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082FE49-E2DC-C6A4-6F58-BC9A5F514F3B}"/>
              </a:ext>
            </a:extLst>
          </p:cNvPr>
          <p:cNvSpPr txBox="1"/>
          <p:nvPr/>
        </p:nvSpPr>
        <p:spPr>
          <a:xfrm>
            <a:off x="3033251" y="1752174"/>
            <a:ext cx="8834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231F20"/>
                </a:solidFill>
                <a:effectLst/>
                <a:latin typeface="Cambria-Identity-H"/>
              </a:rPr>
              <a:t>Para que um Fundo dos Direitos da Criança e do Adolescente-FDCA ou um Fundo da Pessoa Idosa-FPI possa receber destinações é IMPRESCINDÍVEL que possua uma conta bancária</a:t>
            </a:r>
            <a:endParaRPr lang="pt-BR" sz="2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7D07A3-BB83-C150-EA86-918C440160C6}"/>
              </a:ext>
            </a:extLst>
          </p:cNvPr>
          <p:cNvSpPr txBox="1"/>
          <p:nvPr/>
        </p:nvSpPr>
        <p:spPr>
          <a:xfrm>
            <a:off x="3137423" y="3420000"/>
            <a:ext cx="8480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Instituição Financeira Pública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Cujo titular seja  próprio Fundo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Não poderá ser conta de poupança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Conta Bancária ATIVA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319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140602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4BD4A2-65C4-A915-5DF2-70BD77173883}"/>
              </a:ext>
            </a:extLst>
          </p:cNvPr>
          <p:cNvSpPr/>
          <p:nvPr/>
        </p:nvSpPr>
        <p:spPr>
          <a:xfrm>
            <a:off x="3421626" y="446173"/>
            <a:ext cx="8196153" cy="60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Fluxo para Criação ou Regularização de um Fundo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638242A-E2BF-2048-E53B-86ABDBDAB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4303"/>
              </p:ext>
            </p:extLst>
          </p:nvPr>
        </p:nvGraphicFramePr>
        <p:xfrm>
          <a:off x="2412694" y="1288973"/>
          <a:ext cx="7747306" cy="484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Gráfico 4" descr="Selo Tick1 estrutura de tópicos">
            <a:extLst>
              <a:ext uri="{FF2B5EF4-FFF2-40B4-BE49-F238E27FC236}">
                <a16:creationId xmlns:a16="http://schemas.microsoft.com/office/drawing/2014/main" id="{D03EF61C-6424-6D5F-C7AE-DCD53CAD0F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30098" y="1043240"/>
            <a:ext cx="677836" cy="677836"/>
          </a:xfrm>
          <a:prstGeom prst="rect">
            <a:avLst/>
          </a:prstGeom>
        </p:spPr>
      </p:pic>
      <p:pic>
        <p:nvPicPr>
          <p:cNvPr id="10" name="Gráfico 9" descr="Selo Tick1 estrutura de tópicos">
            <a:extLst>
              <a:ext uri="{FF2B5EF4-FFF2-40B4-BE49-F238E27FC236}">
                <a16:creationId xmlns:a16="http://schemas.microsoft.com/office/drawing/2014/main" id="{C8291CCE-86A0-473B-24FE-2B5F442513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93525" y="2292667"/>
            <a:ext cx="677836" cy="677836"/>
          </a:xfrm>
          <a:prstGeom prst="rect">
            <a:avLst/>
          </a:prstGeom>
        </p:spPr>
      </p:pic>
      <p:pic>
        <p:nvPicPr>
          <p:cNvPr id="2" name="Gráfico 1" descr="Selo Tick1 estrutura de tópicos">
            <a:extLst>
              <a:ext uri="{FF2B5EF4-FFF2-40B4-BE49-F238E27FC236}">
                <a16:creationId xmlns:a16="http://schemas.microsoft.com/office/drawing/2014/main" id="{B38FF4CF-13DF-8270-F541-59FE45C45F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95796" y="4215500"/>
            <a:ext cx="677836" cy="677836"/>
          </a:xfrm>
          <a:prstGeom prst="rect">
            <a:avLst/>
          </a:prstGeom>
        </p:spPr>
      </p:pic>
      <p:pic>
        <p:nvPicPr>
          <p:cNvPr id="11" name="Gráfico 10" descr="Selo Tick1 estrutura de tópicos">
            <a:extLst>
              <a:ext uri="{FF2B5EF4-FFF2-40B4-BE49-F238E27FC236}">
                <a16:creationId xmlns:a16="http://schemas.microsoft.com/office/drawing/2014/main" id="{8779439B-370F-2AFB-B528-754F30B100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02282" y="4215500"/>
            <a:ext cx="677836" cy="677836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13A12BE9-4DF3-CE42-6308-1C0A9633901A}"/>
              </a:ext>
            </a:extLst>
          </p:cNvPr>
          <p:cNvSpPr/>
          <p:nvPr/>
        </p:nvSpPr>
        <p:spPr>
          <a:xfrm>
            <a:off x="1765123" y="5646848"/>
            <a:ext cx="1504949" cy="678756"/>
          </a:xfrm>
          <a:prstGeom prst="wedgeEllipseCallout">
            <a:avLst>
              <a:gd name="adj1" fmla="val 73204"/>
              <a:gd name="adj2" fmla="val -78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Até 15/10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CC3F31-EA96-D243-D668-4E6272526EAE}"/>
              </a:ext>
            </a:extLst>
          </p:cNvPr>
          <p:cNvSpPr txBox="1"/>
          <p:nvPr/>
        </p:nvSpPr>
        <p:spPr>
          <a:xfrm rot="10800000" flipV="1">
            <a:off x="1180947" y="3344321"/>
            <a:ext cx="1702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14" action="ppaction://hlinkfile"/>
              </a:rPr>
              <a:t>ECA - Art. 260-K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2438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0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4BD4A2-65C4-A915-5DF2-70BD77173883}"/>
              </a:ext>
            </a:extLst>
          </p:cNvPr>
          <p:cNvSpPr/>
          <p:nvPr/>
        </p:nvSpPr>
        <p:spPr>
          <a:xfrm>
            <a:off x="3577982" y="484714"/>
            <a:ext cx="8196153" cy="878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Fluxo para Criação ou Regularização de um Fundo</a:t>
            </a:r>
          </a:p>
          <a:p>
            <a:pPr algn="ctr"/>
            <a:r>
              <a:rPr lang="pt-BR" sz="2800" dirty="0"/>
              <a:t>Registro no Conselho Nacional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DF1D87D-B46C-398B-E337-EE0B104E5889}"/>
              </a:ext>
            </a:extLst>
          </p:cNvPr>
          <p:cNvSpPr txBox="1"/>
          <p:nvPr/>
        </p:nvSpPr>
        <p:spPr>
          <a:xfrm>
            <a:off x="3577982" y="2286000"/>
            <a:ext cx="3712725" cy="3139321"/>
          </a:xfrm>
          <a:prstGeom prst="rect">
            <a:avLst/>
          </a:prstGeom>
          <a:solidFill>
            <a:srgbClr val="DEEBF7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FDCA</a:t>
            </a:r>
          </a:p>
          <a:p>
            <a:pPr algn="ctr"/>
            <a:endParaRPr lang="pt-BR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2060"/>
                </a:solidFill>
              </a:rPr>
              <a:t>CONANDA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2060"/>
                </a:solidFill>
              </a:rPr>
              <a:t>Formulário de Cadastramento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2060"/>
                </a:solidFill>
              </a:rPr>
              <a:t>Até 15/10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EFC5BF1-2FB5-CDB5-0AE1-999C94D5EEE5}"/>
              </a:ext>
            </a:extLst>
          </p:cNvPr>
          <p:cNvSpPr txBox="1"/>
          <p:nvPr/>
        </p:nvSpPr>
        <p:spPr>
          <a:xfrm>
            <a:off x="8061410" y="2274859"/>
            <a:ext cx="3712725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FPI</a:t>
            </a:r>
          </a:p>
          <a:p>
            <a:pPr algn="ctr"/>
            <a:endParaRPr lang="pt-BR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2060"/>
                </a:solidFill>
              </a:rPr>
              <a:t>CNDPI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2060"/>
                </a:solidFill>
              </a:rPr>
              <a:t>Formulário de Cadastramento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2060"/>
                </a:solidFill>
              </a:rPr>
              <a:t>Até 15/10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300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147646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4BD4A2-65C4-A915-5DF2-70BD77173883}"/>
              </a:ext>
            </a:extLst>
          </p:cNvPr>
          <p:cNvSpPr/>
          <p:nvPr/>
        </p:nvSpPr>
        <p:spPr>
          <a:xfrm>
            <a:off x="3421626" y="446173"/>
            <a:ext cx="8196153" cy="60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Fluxo para Criação ou Regularização de um Fundo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638242A-E2BF-2048-E53B-86ABDBDAB378}"/>
              </a:ext>
            </a:extLst>
          </p:cNvPr>
          <p:cNvGraphicFramePr/>
          <p:nvPr/>
        </p:nvGraphicFramePr>
        <p:xfrm>
          <a:off x="2412694" y="1288973"/>
          <a:ext cx="7747306" cy="484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Gráfico 4" descr="Selo Tick1 estrutura de tópicos">
            <a:extLst>
              <a:ext uri="{FF2B5EF4-FFF2-40B4-BE49-F238E27FC236}">
                <a16:creationId xmlns:a16="http://schemas.microsoft.com/office/drawing/2014/main" id="{D03EF61C-6424-6D5F-C7AE-DCD53CAD0F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30098" y="1043240"/>
            <a:ext cx="677836" cy="677836"/>
          </a:xfrm>
          <a:prstGeom prst="rect">
            <a:avLst/>
          </a:prstGeom>
        </p:spPr>
      </p:pic>
      <p:pic>
        <p:nvPicPr>
          <p:cNvPr id="10" name="Gráfico 9" descr="Selo Tick1 estrutura de tópicos">
            <a:extLst>
              <a:ext uri="{FF2B5EF4-FFF2-40B4-BE49-F238E27FC236}">
                <a16:creationId xmlns:a16="http://schemas.microsoft.com/office/drawing/2014/main" id="{C8291CCE-86A0-473B-24FE-2B5F442513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93525" y="2292667"/>
            <a:ext cx="677836" cy="677836"/>
          </a:xfrm>
          <a:prstGeom prst="rect">
            <a:avLst/>
          </a:prstGeom>
        </p:spPr>
      </p:pic>
      <p:pic>
        <p:nvPicPr>
          <p:cNvPr id="2" name="Gráfico 1" descr="Selo Tick1 estrutura de tópicos">
            <a:extLst>
              <a:ext uri="{FF2B5EF4-FFF2-40B4-BE49-F238E27FC236}">
                <a16:creationId xmlns:a16="http://schemas.microsoft.com/office/drawing/2014/main" id="{B38FF4CF-13DF-8270-F541-59FE45C45F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95796" y="4215500"/>
            <a:ext cx="677836" cy="677836"/>
          </a:xfrm>
          <a:prstGeom prst="rect">
            <a:avLst/>
          </a:prstGeom>
        </p:spPr>
      </p:pic>
      <p:pic>
        <p:nvPicPr>
          <p:cNvPr id="11" name="Gráfico 10" descr="Selo Tick1 estrutura de tópicos">
            <a:extLst>
              <a:ext uri="{FF2B5EF4-FFF2-40B4-BE49-F238E27FC236}">
                <a16:creationId xmlns:a16="http://schemas.microsoft.com/office/drawing/2014/main" id="{8779439B-370F-2AFB-B528-754F30B100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02282" y="4215500"/>
            <a:ext cx="677836" cy="677836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13A12BE9-4DF3-CE42-6308-1C0A9633901A}"/>
              </a:ext>
            </a:extLst>
          </p:cNvPr>
          <p:cNvSpPr/>
          <p:nvPr/>
        </p:nvSpPr>
        <p:spPr>
          <a:xfrm>
            <a:off x="1765123" y="5646848"/>
            <a:ext cx="1504949" cy="678756"/>
          </a:xfrm>
          <a:prstGeom prst="wedgeEllipseCallout">
            <a:avLst>
              <a:gd name="adj1" fmla="val 73204"/>
              <a:gd name="adj2" fmla="val -78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Até 15/10</a:t>
            </a:r>
          </a:p>
        </p:txBody>
      </p:sp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87E1EBA4-8AEA-1977-F85D-7E57067AF169}"/>
              </a:ext>
            </a:extLst>
          </p:cNvPr>
          <p:cNvSpPr/>
          <p:nvPr/>
        </p:nvSpPr>
        <p:spPr>
          <a:xfrm>
            <a:off x="1928757" y="2154168"/>
            <a:ext cx="1629154" cy="539336"/>
          </a:xfrm>
          <a:prstGeom prst="wedgeEllipseCallout">
            <a:avLst>
              <a:gd name="adj1" fmla="val 27649"/>
              <a:gd name="adj2" fmla="val 831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Até 31/10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6BF33A5-DD89-A573-EB88-9A8DFEBC3A9B}"/>
              </a:ext>
            </a:extLst>
          </p:cNvPr>
          <p:cNvSpPr txBox="1"/>
          <p:nvPr/>
        </p:nvSpPr>
        <p:spPr>
          <a:xfrm>
            <a:off x="1671628" y="3244334"/>
            <a:ext cx="148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14" action="ppaction://hlinkfile"/>
              </a:rPr>
              <a:t>ECA </a:t>
            </a:r>
            <a:r>
              <a:rPr lang="pt-BR" dirty="0" err="1">
                <a:hlinkClick r:id="rId14" action="ppaction://hlinkfile"/>
              </a:rPr>
              <a:t>Art</a:t>
            </a:r>
            <a:r>
              <a:rPr lang="pt-BR" dirty="0">
                <a:hlinkClick r:id="rId14" action="ppaction://hlinkfile"/>
              </a:rPr>
              <a:t> 260-K</a:t>
            </a:r>
            <a:endParaRPr lang="pt-BR" dirty="0"/>
          </a:p>
        </p:txBody>
      </p:sp>
      <p:pic>
        <p:nvPicPr>
          <p:cNvPr id="27" name="Gráfico 26" descr="Selo Tick1 estrutura de tópicos">
            <a:extLst>
              <a:ext uri="{FF2B5EF4-FFF2-40B4-BE49-F238E27FC236}">
                <a16:creationId xmlns:a16="http://schemas.microsoft.com/office/drawing/2014/main" id="{81B98B6F-FD77-652B-49E6-8D62224229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70499" y="2413319"/>
            <a:ext cx="677836" cy="6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4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147646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4BD4A2-65C4-A915-5DF2-70BD77173883}"/>
              </a:ext>
            </a:extLst>
          </p:cNvPr>
          <p:cNvSpPr/>
          <p:nvPr/>
        </p:nvSpPr>
        <p:spPr>
          <a:xfrm>
            <a:off x="3421626" y="446173"/>
            <a:ext cx="8196153" cy="60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Fluxo para Criação ou Regularização de um Fundo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638242A-E2BF-2048-E53B-86ABDBDAB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839793"/>
              </p:ext>
            </p:extLst>
          </p:nvPr>
        </p:nvGraphicFramePr>
        <p:xfrm>
          <a:off x="2412694" y="1288973"/>
          <a:ext cx="7747306" cy="484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37717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7FED097A-649F-3BFB-3862-329047216EE4}"/>
              </a:ext>
            </a:extLst>
          </p:cNvPr>
          <p:cNvGrpSpPr/>
          <p:nvPr/>
        </p:nvGrpSpPr>
        <p:grpSpPr>
          <a:xfrm>
            <a:off x="-1793075" y="1501163"/>
            <a:ext cx="12360383" cy="6956418"/>
            <a:chOff x="-174658" y="-25098"/>
            <a:chExt cx="12360383" cy="6956418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E728B4C5-ACFB-C2BC-E1F9-276645EFA915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9725" y="-25098"/>
              <a:ext cx="9216000" cy="6948000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F55B750E-275C-CE73-EA06-8DB0C9030E57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174658" y="-16680"/>
              <a:ext cx="3142695" cy="6948000"/>
            </a:xfrm>
            <a:prstGeom prst="rect">
              <a:avLst/>
            </a:prstGeom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4D046C2-6B68-F27C-ABBA-5D1A2C4B8773}"/>
              </a:ext>
            </a:extLst>
          </p:cNvPr>
          <p:cNvGrpSpPr/>
          <p:nvPr/>
        </p:nvGrpSpPr>
        <p:grpSpPr>
          <a:xfrm>
            <a:off x="4587183" y="374651"/>
            <a:ext cx="6768000" cy="6156000"/>
            <a:chOff x="3934158" y="383529"/>
            <a:chExt cx="6768000" cy="6156000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79613478-B444-A1D1-92D6-BFBA6F386A16}"/>
                </a:ext>
              </a:extLst>
            </p:cNvPr>
            <p:cNvSpPr txBox="1"/>
            <p:nvPr/>
          </p:nvSpPr>
          <p:spPr>
            <a:xfrm>
              <a:off x="3934158" y="383529"/>
              <a:ext cx="6768000" cy="6156000"/>
            </a:xfrm>
            <a:prstGeom prst="rect">
              <a:avLst/>
            </a:prstGeom>
            <a:solidFill>
              <a:srgbClr val="FFFFFF">
                <a:alpha val="5882"/>
              </a:srgbClr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  <p:sp>
          <p:nvSpPr>
            <p:cNvPr id="5" name="Retângulo 2">
              <a:extLst>
                <a:ext uri="{FF2B5EF4-FFF2-40B4-BE49-F238E27FC236}">
                  <a16:creationId xmlns:a16="http://schemas.microsoft.com/office/drawing/2014/main" id="{12331D76-A0FF-74BC-A0C7-7C9A5CCB5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158" y="2513038"/>
              <a:ext cx="6696000" cy="35086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342900" indent="-34290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marL="0" indent="0" algn="ctr" defTabSz="85725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pt-BR" altLang="pt-BR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Gilberto Mendes Rios</a:t>
              </a:r>
            </a:p>
            <a:p>
              <a:pPr marL="0" indent="0" algn="ctr" defTabSz="85725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pt-BR" altLang="pt-BR" sz="1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Auditor-Fiscal da Receita Federal do Brasil</a:t>
              </a:r>
            </a:p>
            <a:p>
              <a:pPr marL="0" indent="0" algn="ctr" defTabSz="85725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endParaRPr lang="pt-BR" altLang="pt-BR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indent="0" algn="ctr" defTabSz="85725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endParaRPr lang="pt-BR" altLang="pt-BR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indent="0" algn="ctr" defTabSz="85725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endParaRPr lang="pt-BR" altLang="pt-BR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indent="0" algn="ctr" defTabSz="85725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endParaRPr lang="pt-BR" altLang="pt-BR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indent="0" algn="ctr" defTabSz="85725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endParaRPr lang="pt-BR" altLang="pt-BR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indent="0" algn="ctr" defTabSz="85725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endParaRPr lang="pt-BR" altLang="pt-BR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indent="0" algn="ctr" defTabSz="85725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endParaRPr lang="pt-BR" altLang="pt-BR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32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147646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4BD4A2-65C4-A915-5DF2-70BD77173883}"/>
              </a:ext>
            </a:extLst>
          </p:cNvPr>
          <p:cNvSpPr/>
          <p:nvPr/>
        </p:nvSpPr>
        <p:spPr>
          <a:xfrm>
            <a:off x="3421626" y="446173"/>
            <a:ext cx="8196153" cy="60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Fluxo para Criação ou Regularização de um Fundo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638242A-E2BF-2048-E53B-86ABDBDAB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34501"/>
              </p:ext>
            </p:extLst>
          </p:nvPr>
        </p:nvGraphicFramePr>
        <p:xfrm>
          <a:off x="2412694" y="1288973"/>
          <a:ext cx="7747306" cy="484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AAB6D340-B743-B4AC-7367-DD29800936E0}"/>
              </a:ext>
            </a:extLst>
          </p:cNvPr>
          <p:cNvSpPr txBox="1"/>
          <p:nvPr/>
        </p:nvSpPr>
        <p:spPr>
          <a:xfrm>
            <a:off x="0" y="4181647"/>
            <a:ext cx="36778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</a:rPr>
              <a:t>Deve ser criado pela mesma lei que instituiu o Conselho.</a:t>
            </a:r>
          </a:p>
          <a:p>
            <a:endParaRPr lang="pt-BR" sz="1600" dirty="0">
              <a:solidFill>
                <a:srgbClr val="002060"/>
              </a:solidFill>
            </a:endParaRPr>
          </a:p>
          <a:p>
            <a:r>
              <a:rPr lang="pt-BR" sz="1600" dirty="0">
                <a:hlinkClick r:id="rId12" action="ppaction://hlinkfile"/>
              </a:rPr>
              <a:t>RESOLUÇÃO CONANDA N° 137/2010 (Art. 5º; §2)</a:t>
            </a:r>
            <a:endParaRPr lang="pt-BR" sz="1600" dirty="0"/>
          </a:p>
          <a:p>
            <a:endParaRPr lang="pt-BR" sz="1600" dirty="0"/>
          </a:p>
          <a:p>
            <a:endParaRPr lang="pt-BR" dirty="0"/>
          </a:p>
        </p:txBody>
      </p:sp>
      <p:pic>
        <p:nvPicPr>
          <p:cNvPr id="5" name="Gráfico 4" descr="Selo Tick1 estrutura de tópicos">
            <a:extLst>
              <a:ext uri="{FF2B5EF4-FFF2-40B4-BE49-F238E27FC236}">
                <a16:creationId xmlns:a16="http://schemas.microsoft.com/office/drawing/2014/main" id="{D03EF61C-6424-6D5F-C7AE-DCD53CAD0F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91180" y="1098773"/>
            <a:ext cx="677836" cy="6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7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147646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4BD4A2-65C4-A915-5DF2-70BD77173883}"/>
              </a:ext>
            </a:extLst>
          </p:cNvPr>
          <p:cNvSpPr/>
          <p:nvPr/>
        </p:nvSpPr>
        <p:spPr>
          <a:xfrm>
            <a:off x="3421626" y="446173"/>
            <a:ext cx="8196153" cy="60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Fluxo para Criação ou Regularização de um Fundo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638242A-E2BF-2048-E53B-86ABDBDAB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964887"/>
              </p:ext>
            </p:extLst>
          </p:nvPr>
        </p:nvGraphicFramePr>
        <p:xfrm>
          <a:off x="2412694" y="1288973"/>
          <a:ext cx="7747306" cy="484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Gráfico 4" descr="Selo Tick1 estrutura de tópicos">
            <a:extLst>
              <a:ext uri="{FF2B5EF4-FFF2-40B4-BE49-F238E27FC236}">
                <a16:creationId xmlns:a16="http://schemas.microsoft.com/office/drawing/2014/main" id="{D03EF61C-6424-6D5F-C7AE-DCD53CAD0F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30098" y="1043240"/>
            <a:ext cx="677836" cy="677836"/>
          </a:xfrm>
          <a:prstGeom prst="rect">
            <a:avLst/>
          </a:prstGeom>
        </p:spPr>
      </p:pic>
      <p:pic>
        <p:nvPicPr>
          <p:cNvPr id="10" name="Gráfico 9" descr="Selo Tick1 estrutura de tópicos">
            <a:extLst>
              <a:ext uri="{FF2B5EF4-FFF2-40B4-BE49-F238E27FC236}">
                <a16:creationId xmlns:a16="http://schemas.microsoft.com/office/drawing/2014/main" id="{C8291CCE-86A0-473B-24FE-2B5F442513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93525" y="2292667"/>
            <a:ext cx="677836" cy="6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7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-18000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8532A0-8A95-A972-7F2D-190800A2F684}"/>
              </a:ext>
            </a:extLst>
          </p:cNvPr>
          <p:cNvSpPr txBox="1"/>
          <p:nvPr/>
        </p:nvSpPr>
        <p:spPr>
          <a:xfrm>
            <a:off x="3486150" y="311563"/>
            <a:ext cx="8139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Sobre a inscrição ou Alteração no CNPJ</a:t>
            </a: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Documento Básico de Entrada-DBE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AD82132-5D9F-2895-8785-6C207549885E}"/>
              </a:ext>
            </a:extLst>
          </p:cNvPr>
          <p:cNvSpPr txBox="1"/>
          <p:nvPr/>
        </p:nvSpPr>
        <p:spPr>
          <a:xfrm>
            <a:off x="3661013" y="1289011"/>
            <a:ext cx="8066249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Geração do DBE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6C5D229-C10E-4C94-48C7-D58A1042B4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183" y="3280682"/>
            <a:ext cx="2729426" cy="1642382"/>
          </a:xfrm>
          <a:prstGeom prst="rect">
            <a:avLst/>
          </a:prstGeom>
          <a:solidFill>
            <a:srgbClr val="009900"/>
          </a:solidFill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AC52DFCA-F9FE-8CD4-F84B-430172D8CE05}"/>
              </a:ext>
            </a:extLst>
          </p:cNvPr>
          <p:cNvSpPr txBox="1"/>
          <p:nvPr/>
        </p:nvSpPr>
        <p:spPr>
          <a:xfrm>
            <a:off x="6096000" y="3778707"/>
            <a:ext cx="381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8"/>
              </a:rPr>
              <a:t>Redesim — Empresas &amp; Negócios (www.gov.br)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095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-17423" y="-23823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8532A0-8A95-A972-7F2D-190800A2F684}"/>
              </a:ext>
            </a:extLst>
          </p:cNvPr>
          <p:cNvSpPr txBox="1"/>
          <p:nvPr/>
        </p:nvSpPr>
        <p:spPr>
          <a:xfrm>
            <a:off x="3486150" y="311563"/>
            <a:ext cx="81397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Sobre a inscrição ou Alteração no CNPJ</a:t>
            </a: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Documento Básico de Entrada-DBE</a:t>
            </a: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Envio para a Receita Federal do Brasil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95C8866-E514-51EF-13E8-89FAEA14B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405872"/>
              </p:ext>
            </p:extLst>
          </p:nvPr>
        </p:nvGraphicFramePr>
        <p:xfrm>
          <a:off x="2422964" y="1434161"/>
          <a:ext cx="9447618" cy="4271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A380DC43-AF91-BEB0-A40A-302A4EC6DC62}"/>
              </a:ext>
            </a:extLst>
          </p:cNvPr>
          <p:cNvSpPr txBox="1"/>
          <p:nvPr/>
        </p:nvSpPr>
        <p:spPr>
          <a:xfrm>
            <a:off x="2727562" y="3333644"/>
            <a:ext cx="74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hlinkClick r:id="rId1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DBE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5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-18000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8532A0-8A95-A972-7F2D-190800A2F684}"/>
              </a:ext>
            </a:extLst>
          </p:cNvPr>
          <p:cNvSpPr txBox="1"/>
          <p:nvPr/>
        </p:nvSpPr>
        <p:spPr>
          <a:xfrm>
            <a:off x="3486150" y="311563"/>
            <a:ext cx="81397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Sobre a inscrição ou Alteração no CNPJ</a:t>
            </a: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Documento Básico de Entrada-DBE</a:t>
            </a: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Envio para a Receita Federal do Brasil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95C8866-E514-51EF-13E8-89FAEA14B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493091"/>
              </p:ext>
            </p:extLst>
          </p:nvPr>
        </p:nvGraphicFramePr>
        <p:xfrm>
          <a:off x="2410085" y="1529415"/>
          <a:ext cx="9447618" cy="4271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4965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0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8532A0-8A95-A972-7F2D-190800A2F684}"/>
              </a:ext>
            </a:extLst>
          </p:cNvPr>
          <p:cNvSpPr txBox="1"/>
          <p:nvPr/>
        </p:nvSpPr>
        <p:spPr>
          <a:xfrm>
            <a:off x="3486150" y="311563"/>
            <a:ext cx="8139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Sobre a inscrição ou Alteração no CNPJ</a:t>
            </a: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Documentos/Informações Necessárias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1F682D0-3FF2-5194-B611-72E88D5C6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009457"/>
              </p:ext>
            </p:extLst>
          </p:nvPr>
        </p:nvGraphicFramePr>
        <p:xfrm>
          <a:off x="2902670" y="12121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A1E39BB-3742-5E40-12C5-E767CFF6D542}"/>
              </a:ext>
            </a:extLst>
          </p:cNvPr>
          <p:cNvSpPr txBox="1"/>
          <p:nvPr/>
        </p:nvSpPr>
        <p:spPr>
          <a:xfrm>
            <a:off x="8448261" y="1779104"/>
            <a:ext cx="22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hlinkClick r:id="rId1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LINDB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571BA2F-3767-B4B7-78EE-9484D0154D59}"/>
              </a:ext>
            </a:extLst>
          </p:cNvPr>
          <p:cNvSpPr txBox="1"/>
          <p:nvPr/>
        </p:nvSpPr>
        <p:spPr>
          <a:xfrm>
            <a:off x="586409" y="4343400"/>
            <a:ext cx="1972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13" action="ppaction://hlinkfile"/>
              </a:rPr>
              <a:t>Lei de São Francisco-PB.pdf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14" action="ppaction://hlinkfile"/>
              </a:rPr>
              <a:t>Lei de Custódia-PE.pdf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15" action="ppaction://hlinkfile"/>
              </a:rPr>
              <a:t>Lei de Betânia-PE.pdf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316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8339442-5BAB-A5D1-8D61-44A80A09263A}"/>
              </a:ext>
            </a:extLst>
          </p:cNvPr>
          <p:cNvGrpSpPr/>
          <p:nvPr/>
        </p:nvGrpSpPr>
        <p:grpSpPr>
          <a:xfrm>
            <a:off x="0" y="-338906"/>
            <a:ext cx="12209423" cy="6876000"/>
            <a:chOff x="-5" y="-244"/>
            <a:chExt cx="12209423" cy="687600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F118A1E-3E81-7EDD-D778-F518A17BC1C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18" y="-244"/>
              <a:ext cx="907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B96EB5-0963-7A5E-E27F-F99410EA2F1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908" r="73295"/>
            <a:stretch/>
          </p:blipFill>
          <p:spPr>
            <a:xfrm>
              <a:off x="-5" y="-244"/>
              <a:ext cx="3142695" cy="6876000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CA75FA-E086-AD0D-D071-1598F6E65BE4}"/>
              </a:ext>
            </a:extLst>
          </p:cNvPr>
          <p:cNvGrpSpPr/>
          <p:nvPr/>
        </p:nvGrpSpPr>
        <p:grpSpPr>
          <a:xfrm>
            <a:off x="7569016" y="6073889"/>
            <a:ext cx="4445069" cy="703780"/>
            <a:chOff x="7569016" y="6073889"/>
            <a:chExt cx="4445069" cy="70378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C6F29A6-D4FF-ED46-7BEA-0A5D2B3F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016" y="6183913"/>
              <a:ext cx="156569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D54962-455E-C593-B74D-F085B780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091" y="6325603"/>
              <a:ext cx="101854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D6382CA-F3B0-BC5E-E87B-D4ECBD2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85" y="6073889"/>
              <a:ext cx="1476000" cy="703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8532A0-8A95-A972-7F2D-190800A2F684}"/>
              </a:ext>
            </a:extLst>
          </p:cNvPr>
          <p:cNvSpPr txBox="1"/>
          <p:nvPr/>
        </p:nvSpPr>
        <p:spPr>
          <a:xfrm>
            <a:off x="3486150" y="311563"/>
            <a:ext cx="8139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Sobre a inscrição ou Alteração no CNPJ</a:t>
            </a: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Documento Básico de Entrada-DBE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303423-E2BB-A7EF-EA39-93AF2A8C2B81}"/>
              </a:ext>
            </a:extLst>
          </p:cNvPr>
          <p:cNvSpPr txBox="1"/>
          <p:nvPr/>
        </p:nvSpPr>
        <p:spPr>
          <a:xfrm>
            <a:off x="5645426" y="2693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987278-69F6-3F20-62FC-010071E3F3E0}"/>
              </a:ext>
            </a:extLst>
          </p:cNvPr>
          <p:cNvSpPr txBox="1"/>
          <p:nvPr/>
        </p:nvSpPr>
        <p:spPr>
          <a:xfrm>
            <a:off x="3841004" y="1262897"/>
            <a:ext cx="7456023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Envio para a Receita Federal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0F93750-F5B0-2367-F873-A3921B677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2765" y="1762207"/>
            <a:ext cx="6945184" cy="426290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BFDA5EA-7B60-B019-E3D1-57E6E6EB573B}"/>
              </a:ext>
            </a:extLst>
          </p:cNvPr>
          <p:cNvSpPr txBox="1"/>
          <p:nvPr/>
        </p:nvSpPr>
        <p:spPr>
          <a:xfrm>
            <a:off x="90152" y="6025113"/>
            <a:ext cx="415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8"/>
              </a:rPr>
              <a:t>Unidades de Atendimento - RFB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2590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44CC4DAD593C47B29D66811F1F2B48" ma:contentTypeVersion="8" ma:contentTypeDescription="Crie um novo documento." ma:contentTypeScope="" ma:versionID="05525b053df5fff81cc9ff20dd00dc19">
  <xsd:schema xmlns:xsd="http://www.w3.org/2001/XMLSchema" xmlns:xs="http://www.w3.org/2001/XMLSchema" xmlns:p="http://schemas.microsoft.com/office/2006/metadata/properties" xmlns:ns2="ffee53ca-0bbf-4d82-8ea0-bc6e9f3a3636" xmlns:ns3="68138257-efd4-4ddb-b41e-3e3ca06db657" targetNamespace="http://schemas.microsoft.com/office/2006/metadata/properties" ma:root="true" ma:fieldsID="deb7b83d126227c0db5f195d2ae3fb01" ns2:_="" ns3:_="">
    <xsd:import namespace="ffee53ca-0bbf-4d82-8ea0-bc6e9f3a3636"/>
    <xsd:import namespace="68138257-efd4-4ddb-b41e-3e3ca06db6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e53ca-0bbf-4d82-8ea0-bc6e9f3a36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bbb0a7e8-13cc-4f9e-86a5-04ec5dc48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38257-efd4-4ddb-b41e-3e3ca06db65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995a983-1314-45f8-817d-e4058ed51717}" ma:internalName="TaxCatchAll" ma:showField="CatchAllData" ma:web="68138257-efd4-4ddb-b41e-3e3ca06db6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138257-efd4-4ddb-b41e-3e3ca06db657" xsi:nil="true"/>
    <lcf76f155ced4ddcb4097134ff3c332f xmlns="ffee53ca-0bbf-4d82-8ea0-bc6e9f3a36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F66983-6B4E-425C-9C90-5BF29ACAF6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A9489B-953F-451F-AD64-C4A1E5107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ee53ca-0bbf-4d82-8ea0-bc6e9f3a3636"/>
    <ds:schemaRef ds:uri="68138257-efd4-4ddb-b41e-3e3ca06db6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739C66-77BC-46B1-8174-3E4292A54BA4}">
  <ds:schemaRefs>
    <ds:schemaRef ds:uri="http://purl.org/dc/dcmitype/"/>
    <ds:schemaRef ds:uri="http://schemas.openxmlformats.org/package/2006/metadata/core-properties"/>
    <ds:schemaRef ds:uri="http://purl.org/dc/elements/1.1/"/>
    <ds:schemaRef ds:uri="68138257-efd4-4ddb-b41e-3e3ca06db657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ffee53ca-0bbf-4d82-8ea0-bc6e9f3a36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13172</TotalTime>
  <Words>767</Words>
  <Application>Microsoft Office PowerPoint</Application>
  <PresentationFormat>Widescreen</PresentationFormat>
  <Paragraphs>176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Arial</vt:lpstr>
      <vt:lpstr>AvenirLight</vt:lpstr>
      <vt:lpstr>Calibri</vt:lpstr>
      <vt:lpstr>Calibri Light</vt:lpstr>
      <vt:lpstr>Cambria-Identity-H</vt:lpstr>
      <vt:lpstr>Franklin Gothic Demi Cond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Joselice Lopes de Oliveira</dc:creator>
  <cp:lastModifiedBy>Gilberto Mendes Rios</cp:lastModifiedBy>
  <cp:revision>187</cp:revision>
  <dcterms:created xsi:type="dcterms:W3CDTF">2023-02-07T15:21:18Z</dcterms:created>
  <dcterms:modified xsi:type="dcterms:W3CDTF">2023-08-01T14:01:01Z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0x0101001A44CC4DAD593C47B29D66811F1F2B48</vt:lpwstr>
  </property>
</Properties>
</file>